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69" r:id="rId2"/>
    <p:sldMasterId id="2147483673" r:id="rId3"/>
    <p:sldMasterId id="2147483671" r:id="rId4"/>
    <p:sldMasterId id="2147483675" r:id="rId5"/>
    <p:sldMasterId id="2147483667" r:id="rId6"/>
    <p:sldMasterId id="2147483686" r:id="rId7"/>
  </p:sldMasterIdLst>
  <p:notesMasterIdLst>
    <p:notesMasterId r:id="rId35"/>
  </p:notesMasterIdLst>
  <p:sldIdLst>
    <p:sldId id="730" r:id="rId8"/>
    <p:sldId id="663" r:id="rId9"/>
    <p:sldId id="273" r:id="rId10"/>
    <p:sldId id="274" r:id="rId11"/>
    <p:sldId id="677" r:id="rId12"/>
    <p:sldId id="678" r:id="rId13"/>
    <p:sldId id="664" r:id="rId14"/>
    <p:sldId id="665" r:id="rId15"/>
    <p:sldId id="398" r:id="rId16"/>
    <p:sldId id="629" r:id="rId17"/>
    <p:sldId id="630" r:id="rId18"/>
    <p:sldId id="631" r:id="rId19"/>
    <p:sldId id="679" r:id="rId20"/>
    <p:sldId id="671" r:id="rId21"/>
    <p:sldId id="568" r:id="rId22"/>
    <p:sldId id="565" r:id="rId23"/>
    <p:sldId id="456" r:id="rId24"/>
    <p:sldId id="675" r:id="rId25"/>
    <p:sldId id="504" r:id="rId26"/>
    <p:sldId id="503" r:id="rId27"/>
    <p:sldId id="666" r:id="rId28"/>
    <p:sldId id="278" r:id="rId29"/>
    <p:sldId id="672" r:id="rId30"/>
    <p:sldId id="673" r:id="rId31"/>
    <p:sldId id="674" r:id="rId32"/>
    <p:sldId id="277" r:id="rId33"/>
    <p:sldId id="56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ette Schick" initials="LS" lastIdx="1" clrIdx="0">
    <p:extLst>
      <p:ext uri="{19B8F6BF-5375-455C-9EA6-DF929625EA0E}">
        <p15:presenceInfo xmlns:p15="http://schemas.microsoft.com/office/powerpoint/2012/main" userId="S-1-5-21-253461542-2467809616-1138189162-13186" providerId="AD"/>
      </p:ext>
    </p:extLst>
  </p:cmAuthor>
  <p:cmAuthor id="2" name="Dale Morris" initials="DM" lastIdx="3" clrIdx="1">
    <p:extLst>
      <p:ext uri="{19B8F6BF-5375-455C-9EA6-DF929625EA0E}">
        <p15:presenceInfo xmlns:p15="http://schemas.microsoft.com/office/powerpoint/2012/main" userId="403ec432d4440f66" providerId="Windows Live"/>
      </p:ext>
    </p:extLst>
  </p:cmAuthor>
  <p:cmAuthor id="3" name="Polly Leonard" initials="PL" lastIdx="20" clrIdx="2">
    <p:extLst>
      <p:ext uri="{19B8F6BF-5375-455C-9EA6-DF929625EA0E}">
        <p15:presenceInfo xmlns:p15="http://schemas.microsoft.com/office/powerpoint/2012/main" userId="S-1-5-21-253461542-2467809616-1138189162-6469" providerId="AD"/>
      </p:ext>
    </p:extLst>
  </p:cmAuthor>
  <p:cmAuthor id="4" name="Ascribe Marketing Communications" initials="AMC" lastIdx="11" clrIdx="3">
    <p:extLst>
      <p:ext uri="{19B8F6BF-5375-455C-9EA6-DF929625EA0E}">
        <p15:presenceInfo xmlns:p15="http://schemas.microsoft.com/office/powerpoint/2012/main" userId="Ascribe Marketing Communications" providerId="None"/>
      </p:ext>
    </p:extLst>
  </p:cmAuthor>
  <p:cmAuthor id="5" name="Ascribe Marketing Communications" initials="AMC [2]" lastIdx="1" clrIdx="4">
    <p:extLst>
      <p:ext uri="{19B8F6BF-5375-455C-9EA6-DF929625EA0E}">
        <p15:presenceInfo xmlns:p15="http://schemas.microsoft.com/office/powerpoint/2012/main" userId="1d7c60779461a8df" providerId="Windows Live"/>
      </p:ext>
    </p:extLst>
  </p:cmAuthor>
  <p:cmAuthor id="6" name="Laptop VM" initials="L" lastIdx="5" clrIdx="5">
    <p:extLst>
      <p:ext uri="{19B8F6BF-5375-455C-9EA6-DF929625EA0E}">
        <p15:presenceInfo xmlns:p15="http://schemas.microsoft.com/office/powerpoint/2012/main" userId="Laptop V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1155A0"/>
    <a:srgbClr val="12A9D9"/>
    <a:srgbClr val="6179A8"/>
    <a:srgbClr val="5EAFA6"/>
    <a:srgbClr val="9BBB59"/>
    <a:srgbClr val="72BF44"/>
    <a:srgbClr val="006A48"/>
    <a:srgbClr val="2199CE"/>
    <a:srgbClr val="2953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376" autoAdjust="0"/>
  </p:normalViewPr>
  <p:slideViewPr>
    <p:cSldViewPr snapToGrid="0" snapToObjects="1">
      <p:cViewPr varScale="1">
        <p:scale>
          <a:sx n="75" d="100"/>
          <a:sy n="75" d="100"/>
        </p:scale>
        <p:origin x="1042" y="48"/>
      </p:cViewPr>
      <p:guideLst>
        <p:guide orient="horz" pos="2160"/>
        <p:guide pos="2880"/>
      </p:guideLst>
    </p:cSldViewPr>
  </p:slideViewPr>
  <p:outlineViewPr>
    <p:cViewPr>
      <p:scale>
        <a:sx n="33" d="100"/>
        <a:sy n="33" d="100"/>
      </p:scale>
      <p:origin x="0" y="-13882"/>
    </p:cViewPr>
  </p:outlineViewPr>
  <p:notesTextViewPr>
    <p:cViewPr>
      <p:scale>
        <a:sx n="95" d="100"/>
        <a:sy n="95" d="100"/>
      </p:scale>
      <p:origin x="0" y="0"/>
    </p:cViewPr>
  </p:notesTextViewPr>
  <p:sorterViewPr>
    <p:cViewPr>
      <p:scale>
        <a:sx n="66" d="100"/>
        <a:sy n="66" d="100"/>
      </p:scale>
      <p:origin x="0" y="0"/>
    </p:cViewPr>
  </p:sorterViewPr>
  <p:notesViewPr>
    <p:cSldViewPr snapToGrid="0" snapToObjects="1">
      <p:cViewPr varScale="1">
        <p:scale>
          <a:sx n="93" d="100"/>
          <a:sy n="93" d="100"/>
        </p:scale>
        <p:origin x="37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B0F60-B711-4917-A0C3-2871518046A2}" type="doc">
      <dgm:prSet loTypeId="urn:microsoft.com/office/officeart/2009/3/layout/RandomtoResultProcess" loCatId="process" qsTypeId="urn:microsoft.com/office/officeart/2005/8/quickstyle/simple1" qsCatId="simple" csTypeId="urn:microsoft.com/office/officeart/2005/8/colors/colorful3" csCatId="colorful" phldr="1"/>
      <dgm:spPr/>
    </dgm:pt>
    <dgm:pt modelId="{C389CAF2-98C8-4F42-B3F3-495ED0887597}">
      <dgm:prSet phldrT="[Text]"/>
      <dgm:spPr/>
      <dgm:t>
        <a:bodyPr/>
        <a:lstStyle/>
        <a:p>
          <a:r>
            <a:rPr lang="fr-CA"/>
            <a:t>Stress</a:t>
          </a:r>
        </a:p>
      </dgm:t>
    </dgm:pt>
    <dgm:pt modelId="{B6D2787E-5AB2-417D-A17B-395F0AFCC5E9}" type="parTrans" cxnId="{29F56974-17FE-4418-983E-5708F30EF25B}">
      <dgm:prSet/>
      <dgm:spPr/>
      <dgm:t>
        <a:bodyPr/>
        <a:lstStyle/>
        <a:p>
          <a:endParaRPr lang="en-CA"/>
        </a:p>
      </dgm:t>
    </dgm:pt>
    <dgm:pt modelId="{FAC0BF34-C861-4A2D-A859-527DFAB57FAE}" type="sibTrans" cxnId="{29F56974-17FE-4418-983E-5708F30EF25B}">
      <dgm:prSet/>
      <dgm:spPr/>
      <dgm:t>
        <a:bodyPr/>
        <a:lstStyle/>
        <a:p>
          <a:endParaRPr lang="en-CA"/>
        </a:p>
      </dgm:t>
    </dgm:pt>
    <dgm:pt modelId="{5388A0FE-C5DB-48C7-838B-C32E3FD77751}">
      <dgm:prSet phldrT="[Text]"/>
      <dgm:spPr/>
      <dgm:t>
        <a:bodyPr/>
        <a:lstStyle/>
        <a:p>
          <a:r>
            <a:rPr lang="fr-CA"/>
            <a:t>Détresse</a:t>
          </a:r>
        </a:p>
      </dgm:t>
    </dgm:pt>
    <dgm:pt modelId="{CA2AC22A-5CBD-4625-99E8-FA653C9B083F}" type="parTrans" cxnId="{8C98CF53-E801-47FD-8084-27AF56062899}">
      <dgm:prSet/>
      <dgm:spPr/>
      <dgm:t>
        <a:bodyPr/>
        <a:lstStyle/>
        <a:p>
          <a:endParaRPr lang="en-CA"/>
        </a:p>
      </dgm:t>
    </dgm:pt>
    <dgm:pt modelId="{58A6295B-A22A-4A2C-B3BC-4C476CE82357}" type="sibTrans" cxnId="{8C98CF53-E801-47FD-8084-27AF56062899}">
      <dgm:prSet/>
      <dgm:spPr/>
      <dgm:t>
        <a:bodyPr/>
        <a:lstStyle/>
        <a:p>
          <a:endParaRPr lang="en-CA"/>
        </a:p>
      </dgm:t>
    </dgm:pt>
    <dgm:pt modelId="{FDD0656E-618D-4794-AFA7-0F298EA8CF0C}">
      <dgm:prSet phldrT="[Text]"/>
      <dgm:spPr/>
      <dgm:t>
        <a:bodyPr/>
        <a:lstStyle/>
        <a:p>
          <a:r>
            <a:rPr lang="fr-CA"/>
            <a:t>Impact sur les résultats scolaires</a:t>
          </a:r>
        </a:p>
      </dgm:t>
    </dgm:pt>
    <dgm:pt modelId="{A498FA24-CF2F-496C-A4A1-4AD5B029BAB9}" type="parTrans" cxnId="{08B1B11B-5BFA-458A-A1C0-DF05A3CF048A}">
      <dgm:prSet/>
      <dgm:spPr/>
      <dgm:t>
        <a:bodyPr/>
        <a:lstStyle/>
        <a:p>
          <a:endParaRPr lang="en-CA"/>
        </a:p>
      </dgm:t>
    </dgm:pt>
    <dgm:pt modelId="{41E03640-8374-432D-B660-361809F62151}" type="sibTrans" cxnId="{08B1B11B-5BFA-458A-A1C0-DF05A3CF048A}">
      <dgm:prSet/>
      <dgm:spPr/>
      <dgm:t>
        <a:bodyPr/>
        <a:lstStyle/>
        <a:p>
          <a:endParaRPr lang="en-CA"/>
        </a:p>
      </dgm:t>
    </dgm:pt>
    <dgm:pt modelId="{46A64230-2AE5-4DFA-A362-F29092B9AE6B}" type="pres">
      <dgm:prSet presAssocID="{B62B0F60-B711-4917-A0C3-2871518046A2}" presName="Name0" presStyleCnt="0">
        <dgm:presLayoutVars>
          <dgm:dir/>
          <dgm:animOne val="branch"/>
          <dgm:animLvl val="lvl"/>
        </dgm:presLayoutVars>
      </dgm:prSet>
      <dgm:spPr/>
    </dgm:pt>
    <dgm:pt modelId="{A431164F-744E-4FCA-95D3-1F5A94CA4CC5}" type="pres">
      <dgm:prSet presAssocID="{C389CAF2-98C8-4F42-B3F3-495ED0887597}" presName="chaos" presStyleCnt="0"/>
      <dgm:spPr/>
    </dgm:pt>
    <dgm:pt modelId="{E6C9691C-0CF5-4E16-BFF5-4CCD62A12E5D}" type="pres">
      <dgm:prSet presAssocID="{C389CAF2-98C8-4F42-B3F3-495ED0887597}" presName="parTx1" presStyleLbl="revTx" presStyleIdx="0" presStyleCnt="2"/>
      <dgm:spPr/>
    </dgm:pt>
    <dgm:pt modelId="{B7E17EC7-E741-449A-92CB-FC18EA9B72D7}" type="pres">
      <dgm:prSet presAssocID="{C389CAF2-98C8-4F42-B3F3-495ED0887597}" presName="c1" presStyleLbl="node1" presStyleIdx="0" presStyleCnt="19"/>
      <dgm:spPr/>
    </dgm:pt>
    <dgm:pt modelId="{778D41C9-E890-4CD6-AFA3-1359B260B863}" type="pres">
      <dgm:prSet presAssocID="{C389CAF2-98C8-4F42-B3F3-495ED0887597}" presName="c2" presStyleLbl="node1" presStyleIdx="1" presStyleCnt="19"/>
      <dgm:spPr/>
    </dgm:pt>
    <dgm:pt modelId="{42A7F1B8-5739-4D09-B3C8-55626257DDC0}" type="pres">
      <dgm:prSet presAssocID="{C389CAF2-98C8-4F42-B3F3-495ED0887597}" presName="c3" presStyleLbl="node1" presStyleIdx="2" presStyleCnt="19"/>
      <dgm:spPr/>
    </dgm:pt>
    <dgm:pt modelId="{C50A2D72-52EF-4B72-80AF-5CA497B0883D}" type="pres">
      <dgm:prSet presAssocID="{C389CAF2-98C8-4F42-B3F3-495ED0887597}" presName="c4" presStyleLbl="node1" presStyleIdx="3" presStyleCnt="19"/>
      <dgm:spPr/>
    </dgm:pt>
    <dgm:pt modelId="{67340F3B-68F4-48A7-AAC8-1A05F0D1CB3E}" type="pres">
      <dgm:prSet presAssocID="{C389CAF2-98C8-4F42-B3F3-495ED0887597}" presName="c5" presStyleLbl="node1" presStyleIdx="4" presStyleCnt="19"/>
      <dgm:spPr/>
    </dgm:pt>
    <dgm:pt modelId="{9C99877C-229C-49F7-A84A-DE1031A8DC92}" type="pres">
      <dgm:prSet presAssocID="{C389CAF2-98C8-4F42-B3F3-495ED0887597}" presName="c6" presStyleLbl="node1" presStyleIdx="5" presStyleCnt="19"/>
      <dgm:spPr/>
    </dgm:pt>
    <dgm:pt modelId="{5C63696F-13AC-4ECB-A68F-5837A33E99AB}" type="pres">
      <dgm:prSet presAssocID="{C389CAF2-98C8-4F42-B3F3-495ED0887597}" presName="c7" presStyleLbl="node1" presStyleIdx="6" presStyleCnt="19"/>
      <dgm:spPr/>
    </dgm:pt>
    <dgm:pt modelId="{371BF5EA-33E8-4F26-956D-ECC691F6127B}" type="pres">
      <dgm:prSet presAssocID="{C389CAF2-98C8-4F42-B3F3-495ED0887597}" presName="c8" presStyleLbl="node1" presStyleIdx="7" presStyleCnt="19"/>
      <dgm:spPr/>
    </dgm:pt>
    <dgm:pt modelId="{085C8F8C-B21A-411E-B8CC-B7C3DD40507E}" type="pres">
      <dgm:prSet presAssocID="{C389CAF2-98C8-4F42-B3F3-495ED0887597}" presName="c9" presStyleLbl="node1" presStyleIdx="8" presStyleCnt="19"/>
      <dgm:spPr/>
    </dgm:pt>
    <dgm:pt modelId="{B3705140-239D-4480-9B53-3A39B226FC8F}" type="pres">
      <dgm:prSet presAssocID="{C389CAF2-98C8-4F42-B3F3-495ED0887597}" presName="c10" presStyleLbl="node1" presStyleIdx="9" presStyleCnt="19"/>
      <dgm:spPr/>
    </dgm:pt>
    <dgm:pt modelId="{6A28632C-A802-4FF0-BF96-D32685DAD648}" type="pres">
      <dgm:prSet presAssocID="{C389CAF2-98C8-4F42-B3F3-495ED0887597}" presName="c11" presStyleLbl="node1" presStyleIdx="10" presStyleCnt="19"/>
      <dgm:spPr/>
    </dgm:pt>
    <dgm:pt modelId="{F77F32C5-0A87-4CE9-8398-3F3D79C15D5A}" type="pres">
      <dgm:prSet presAssocID="{C389CAF2-98C8-4F42-B3F3-495ED0887597}" presName="c12" presStyleLbl="node1" presStyleIdx="11" presStyleCnt="19"/>
      <dgm:spPr/>
    </dgm:pt>
    <dgm:pt modelId="{C3BCC459-DA90-45EB-A0B4-8AFBDC9223C3}" type="pres">
      <dgm:prSet presAssocID="{C389CAF2-98C8-4F42-B3F3-495ED0887597}" presName="c13" presStyleLbl="node1" presStyleIdx="12" presStyleCnt="19"/>
      <dgm:spPr/>
    </dgm:pt>
    <dgm:pt modelId="{8244EF27-6E97-4165-9B2B-4DDD8336EAF2}" type="pres">
      <dgm:prSet presAssocID="{C389CAF2-98C8-4F42-B3F3-495ED0887597}" presName="c14" presStyleLbl="node1" presStyleIdx="13" presStyleCnt="19"/>
      <dgm:spPr/>
    </dgm:pt>
    <dgm:pt modelId="{F0457FF8-A697-4F94-BAB5-AD88705F3C57}" type="pres">
      <dgm:prSet presAssocID="{C389CAF2-98C8-4F42-B3F3-495ED0887597}" presName="c15" presStyleLbl="node1" presStyleIdx="14" presStyleCnt="19"/>
      <dgm:spPr/>
    </dgm:pt>
    <dgm:pt modelId="{C5F74DF5-62B3-4208-B19E-99DEAB593F03}" type="pres">
      <dgm:prSet presAssocID="{C389CAF2-98C8-4F42-B3F3-495ED0887597}" presName="c16" presStyleLbl="node1" presStyleIdx="15" presStyleCnt="19"/>
      <dgm:spPr/>
    </dgm:pt>
    <dgm:pt modelId="{AAD3D62D-FB50-4BD5-9951-DD8BCF9AC3D3}" type="pres">
      <dgm:prSet presAssocID="{C389CAF2-98C8-4F42-B3F3-495ED0887597}" presName="c17" presStyleLbl="node1" presStyleIdx="16" presStyleCnt="19"/>
      <dgm:spPr/>
    </dgm:pt>
    <dgm:pt modelId="{577316FD-E9E8-4F44-B543-77151D32CBA5}" type="pres">
      <dgm:prSet presAssocID="{C389CAF2-98C8-4F42-B3F3-495ED0887597}" presName="c18" presStyleLbl="node1" presStyleIdx="17" presStyleCnt="19"/>
      <dgm:spPr/>
    </dgm:pt>
    <dgm:pt modelId="{54390089-C965-4A03-9C4C-257C19685824}" type="pres">
      <dgm:prSet presAssocID="{FAC0BF34-C861-4A2D-A859-527DFAB57FAE}" presName="chevronComposite1" presStyleCnt="0"/>
      <dgm:spPr/>
    </dgm:pt>
    <dgm:pt modelId="{A25659D4-0249-4A9E-882B-CF6EF931033C}" type="pres">
      <dgm:prSet presAssocID="{FAC0BF34-C861-4A2D-A859-527DFAB57FAE}" presName="chevron1" presStyleLbl="sibTrans2D1" presStyleIdx="0" presStyleCnt="2"/>
      <dgm:spPr/>
    </dgm:pt>
    <dgm:pt modelId="{953DDC65-BDB3-4045-8A38-9EC0DEE79A41}" type="pres">
      <dgm:prSet presAssocID="{FAC0BF34-C861-4A2D-A859-527DFAB57FAE}" presName="spChevron1" presStyleCnt="0"/>
      <dgm:spPr/>
    </dgm:pt>
    <dgm:pt modelId="{681A5803-24CE-4362-A2DB-8FDAB64668E8}" type="pres">
      <dgm:prSet presAssocID="{5388A0FE-C5DB-48C7-838B-C32E3FD77751}" presName="middle" presStyleCnt="0"/>
      <dgm:spPr/>
    </dgm:pt>
    <dgm:pt modelId="{B9D77A3F-7D9C-415C-9751-264F51EA33B0}" type="pres">
      <dgm:prSet presAssocID="{5388A0FE-C5DB-48C7-838B-C32E3FD77751}" presName="parTxMid" presStyleLbl="revTx" presStyleIdx="1" presStyleCnt="2"/>
      <dgm:spPr/>
    </dgm:pt>
    <dgm:pt modelId="{21B7C4C4-6061-4489-BD61-410EA8D92A64}" type="pres">
      <dgm:prSet presAssocID="{5388A0FE-C5DB-48C7-838B-C32E3FD77751}" presName="spMid" presStyleCnt="0"/>
      <dgm:spPr/>
    </dgm:pt>
    <dgm:pt modelId="{993A0A9D-2433-40B6-BE75-D0B204726BCB}" type="pres">
      <dgm:prSet presAssocID="{58A6295B-A22A-4A2C-B3BC-4C476CE82357}" presName="chevronComposite1" presStyleCnt="0"/>
      <dgm:spPr/>
    </dgm:pt>
    <dgm:pt modelId="{3EB26130-2626-42BD-90C4-17A3932DF9A2}" type="pres">
      <dgm:prSet presAssocID="{58A6295B-A22A-4A2C-B3BC-4C476CE82357}" presName="chevron1" presStyleLbl="sibTrans2D1" presStyleIdx="1" presStyleCnt="2"/>
      <dgm:spPr/>
    </dgm:pt>
    <dgm:pt modelId="{8E72D1E7-32C0-405C-86C2-874825EFB20D}" type="pres">
      <dgm:prSet presAssocID="{58A6295B-A22A-4A2C-B3BC-4C476CE82357}" presName="spChevron1" presStyleCnt="0"/>
      <dgm:spPr/>
    </dgm:pt>
    <dgm:pt modelId="{4692D039-EADC-45BD-8557-A54B1B8264FF}" type="pres">
      <dgm:prSet presAssocID="{FDD0656E-618D-4794-AFA7-0F298EA8CF0C}" presName="last" presStyleCnt="0"/>
      <dgm:spPr/>
    </dgm:pt>
    <dgm:pt modelId="{8F646A27-7CF8-48C3-BB04-C9C3CF630C9E}" type="pres">
      <dgm:prSet presAssocID="{FDD0656E-618D-4794-AFA7-0F298EA8CF0C}" presName="circleTx" presStyleLbl="node1" presStyleIdx="18" presStyleCnt="19"/>
      <dgm:spPr/>
    </dgm:pt>
    <dgm:pt modelId="{EC905F3E-9910-4887-A978-5873AEA4D710}" type="pres">
      <dgm:prSet presAssocID="{FDD0656E-618D-4794-AFA7-0F298EA8CF0C}" presName="spN" presStyleCnt="0"/>
      <dgm:spPr/>
    </dgm:pt>
  </dgm:ptLst>
  <dgm:cxnLst>
    <dgm:cxn modelId="{08B1B11B-5BFA-458A-A1C0-DF05A3CF048A}" srcId="{B62B0F60-B711-4917-A0C3-2871518046A2}" destId="{FDD0656E-618D-4794-AFA7-0F298EA8CF0C}" srcOrd="2" destOrd="0" parTransId="{A498FA24-CF2F-496C-A4A1-4AD5B029BAB9}" sibTransId="{41E03640-8374-432D-B660-361809F62151}"/>
    <dgm:cxn modelId="{729C641C-FAD7-4B15-89D5-B90D368CC21D}" type="presOf" srcId="{5388A0FE-C5DB-48C7-838B-C32E3FD77751}" destId="{B9D77A3F-7D9C-415C-9751-264F51EA33B0}" srcOrd="0" destOrd="0" presId="urn:microsoft.com/office/officeart/2009/3/layout/RandomtoResultProcess"/>
    <dgm:cxn modelId="{F868335E-1B7F-4C17-A396-F6A40C9A94F0}" type="presOf" srcId="{FDD0656E-618D-4794-AFA7-0F298EA8CF0C}" destId="{8F646A27-7CF8-48C3-BB04-C9C3CF630C9E}" srcOrd="0" destOrd="0" presId="urn:microsoft.com/office/officeart/2009/3/layout/RandomtoResultProcess"/>
    <dgm:cxn modelId="{8C98CF53-E801-47FD-8084-27AF56062899}" srcId="{B62B0F60-B711-4917-A0C3-2871518046A2}" destId="{5388A0FE-C5DB-48C7-838B-C32E3FD77751}" srcOrd="1" destOrd="0" parTransId="{CA2AC22A-5CBD-4625-99E8-FA653C9B083F}" sibTransId="{58A6295B-A22A-4A2C-B3BC-4C476CE82357}"/>
    <dgm:cxn modelId="{29F56974-17FE-4418-983E-5708F30EF25B}" srcId="{B62B0F60-B711-4917-A0C3-2871518046A2}" destId="{C389CAF2-98C8-4F42-B3F3-495ED0887597}" srcOrd="0" destOrd="0" parTransId="{B6D2787E-5AB2-417D-A17B-395F0AFCC5E9}" sibTransId="{FAC0BF34-C861-4A2D-A859-527DFAB57FAE}"/>
    <dgm:cxn modelId="{3606E179-8D4D-46D8-BB40-D1AB85EE91C8}" type="presOf" srcId="{B62B0F60-B711-4917-A0C3-2871518046A2}" destId="{46A64230-2AE5-4DFA-A362-F29092B9AE6B}" srcOrd="0" destOrd="0" presId="urn:microsoft.com/office/officeart/2009/3/layout/RandomtoResultProcess"/>
    <dgm:cxn modelId="{A8201BD3-767B-4DFE-98EA-999BAB0B7C23}" type="presOf" srcId="{C389CAF2-98C8-4F42-B3F3-495ED0887597}" destId="{E6C9691C-0CF5-4E16-BFF5-4CCD62A12E5D}" srcOrd="0" destOrd="0" presId="urn:microsoft.com/office/officeart/2009/3/layout/RandomtoResultProcess"/>
    <dgm:cxn modelId="{DB282447-DA8E-4C95-A0E3-0E6163F48454}" type="presParOf" srcId="{46A64230-2AE5-4DFA-A362-F29092B9AE6B}" destId="{A431164F-744E-4FCA-95D3-1F5A94CA4CC5}" srcOrd="0" destOrd="0" presId="urn:microsoft.com/office/officeart/2009/3/layout/RandomtoResultProcess"/>
    <dgm:cxn modelId="{2658BAE4-A92B-4F10-A495-25E62CC67299}" type="presParOf" srcId="{A431164F-744E-4FCA-95D3-1F5A94CA4CC5}" destId="{E6C9691C-0CF5-4E16-BFF5-4CCD62A12E5D}" srcOrd="0" destOrd="0" presId="urn:microsoft.com/office/officeart/2009/3/layout/RandomtoResultProcess"/>
    <dgm:cxn modelId="{267D4A36-8C72-46A4-9090-5DD0756D5D02}" type="presParOf" srcId="{A431164F-744E-4FCA-95D3-1F5A94CA4CC5}" destId="{B7E17EC7-E741-449A-92CB-FC18EA9B72D7}" srcOrd="1" destOrd="0" presId="urn:microsoft.com/office/officeart/2009/3/layout/RandomtoResultProcess"/>
    <dgm:cxn modelId="{180A1176-15DE-4120-944A-C43630E60485}" type="presParOf" srcId="{A431164F-744E-4FCA-95D3-1F5A94CA4CC5}" destId="{778D41C9-E890-4CD6-AFA3-1359B260B863}" srcOrd="2" destOrd="0" presId="urn:microsoft.com/office/officeart/2009/3/layout/RandomtoResultProcess"/>
    <dgm:cxn modelId="{6112E7E1-7874-4B71-81ED-5A6947CCB95F}" type="presParOf" srcId="{A431164F-744E-4FCA-95D3-1F5A94CA4CC5}" destId="{42A7F1B8-5739-4D09-B3C8-55626257DDC0}" srcOrd="3" destOrd="0" presId="urn:microsoft.com/office/officeart/2009/3/layout/RandomtoResultProcess"/>
    <dgm:cxn modelId="{63041112-B939-4D70-8D4F-A1DD617A559C}" type="presParOf" srcId="{A431164F-744E-4FCA-95D3-1F5A94CA4CC5}" destId="{C50A2D72-52EF-4B72-80AF-5CA497B0883D}" srcOrd="4" destOrd="0" presId="urn:microsoft.com/office/officeart/2009/3/layout/RandomtoResultProcess"/>
    <dgm:cxn modelId="{23D9FBDA-E117-4FA2-9240-DF1B67BE5618}" type="presParOf" srcId="{A431164F-744E-4FCA-95D3-1F5A94CA4CC5}" destId="{67340F3B-68F4-48A7-AAC8-1A05F0D1CB3E}" srcOrd="5" destOrd="0" presId="urn:microsoft.com/office/officeart/2009/3/layout/RandomtoResultProcess"/>
    <dgm:cxn modelId="{368E18AF-3D25-4F04-9799-A37B650A35EC}" type="presParOf" srcId="{A431164F-744E-4FCA-95D3-1F5A94CA4CC5}" destId="{9C99877C-229C-49F7-A84A-DE1031A8DC92}" srcOrd="6" destOrd="0" presId="urn:microsoft.com/office/officeart/2009/3/layout/RandomtoResultProcess"/>
    <dgm:cxn modelId="{9421593D-4C38-4CEA-8461-ABD13146CD90}" type="presParOf" srcId="{A431164F-744E-4FCA-95D3-1F5A94CA4CC5}" destId="{5C63696F-13AC-4ECB-A68F-5837A33E99AB}" srcOrd="7" destOrd="0" presId="urn:microsoft.com/office/officeart/2009/3/layout/RandomtoResultProcess"/>
    <dgm:cxn modelId="{D419B1EC-090C-4679-9582-866D3C56B3E3}" type="presParOf" srcId="{A431164F-744E-4FCA-95D3-1F5A94CA4CC5}" destId="{371BF5EA-33E8-4F26-956D-ECC691F6127B}" srcOrd="8" destOrd="0" presId="urn:microsoft.com/office/officeart/2009/3/layout/RandomtoResultProcess"/>
    <dgm:cxn modelId="{A66A94F4-BC1B-4B66-A332-77482E2F77BF}" type="presParOf" srcId="{A431164F-744E-4FCA-95D3-1F5A94CA4CC5}" destId="{085C8F8C-B21A-411E-B8CC-B7C3DD40507E}" srcOrd="9" destOrd="0" presId="urn:microsoft.com/office/officeart/2009/3/layout/RandomtoResultProcess"/>
    <dgm:cxn modelId="{7FA28EA4-6B67-4C13-9006-162C161B5985}" type="presParOf" srcId="{A431164F-744E-4FCA-95D3-1F5A94CA4CC5}" destId="{B3705140-239D-4480-9B53-3A39B226FC8F}" srcOrd="10" destOrd="0" presId="urn:microsoft.com/office/officeart/2009/3/layout/RandomtoResultProcess"/>
    <dgm:cxn modelId="{D9B6C373-1EA2-4029-8D85-4E3FAB11A955}" type="presParOf" srcId="{A431164F-744E-4FCA-95D3-1F5A94CA4CC5}" destId="{6A28632C-A802-4FF0-BF96-D32685DAD648}" srcOrd="11" destOrd="0" presId="urn:microsoft.com/office/officeart/2009/3/layout/RandomtoResultProcess"/>
    <dgm:cxn modelId="{1746F565-A4C6-4EE8-892F-E5D72EC1115E}" type="presParOf" srcId="{A431164F-744E-4FCA-95D3-1F5A94CA4CC5}" destId="{F77F32C5-0A87-4CE9-8398-3F3D79C15D5A}" srcOrd="12" destOrd="0" presId="urn:microsoft.com/office/officeart/2009/3/layout/RandomtoResultProcess"/>
    <dgm:cxn modelId="{A61CA9F4-3C11-4BB8-868B-B61165E1A74E}" type="presParOf" srcId="{A431164F-744E-4FCA-95D3-1F5A94CA4CC5}" destId="{C3BCC459-DA90-45EB-A0B4-8AFBDC9223C3}" srcOrd="13" destOrd="0" presId="urn:microsoft.com/office/officeart/2009/3/layout/RandomtoResultProcess"/>
    <dgm:cxn modelId="{0BDBA0C9-F6DF-4C40-8658-6359CCE0848E}" type="presParOf" srcId="{A431164F-744E-4FCA-95D3-1F5A94CA4CC5}" destId="{8244EF27-6E97-4165-9B2B-4DDD8336EAF2}" srcOrd="14" destOrd="0" presId="urn:microsoft.com/office/officeart/2009/3/layout/RandomtoResultProcess"/>
    <dgm:cxn modelId="{798AC38E-7B56-47E5-867B-7826ED525D30}" type="presParOf" srcId="{A431164F-744E-4FCA-95D3-1F5A94CA4CC5}" destId="{F0457FF8-A697-4F94-BAB5-AD88705F3C57}" srcOrd="15" destOrd="0" presId="urn:microsoft.com/office/officeart/2009/3/layout/RandomtoResultProcess"/>
    <dgm:cxn modelId="{CF482325-0530-496E-85C0-E82544ABAF26}" type="presParOf" srcId="{A431164F-744E-4FCA-95D3-1F5A94CA4CC5}" destId="{C5F74DF5-62B3-4208-B19E-99DEAB593F03}" srcOrd="16" destOrd="0" presId="urn:microsoft.com/office/officeart/2009/3/layout/RandomtoResultProcess"/>
    <dgm:cxn modelId="{6D91B0FA-3F8E-4398-B8AD-011B90B1496A}" type="presParOf" srcId="{A431164F-744E-4FCA-95D3-1F5A94CA4CC5}" destId="{AAD3D62D-FB50-4BD5-9951-DD8BCF9AC3D3}" srcOrd="17" destOrd="0" presId="urn:microsoft.com/office/officeart/2009/3/layout/RandomtoResultProcess"/>
    <dgm:cxn modelId="{012F4674-CE35-4F17-B49E-6F266E6C75B6}" type="presParOf" srcId="{A431164F-744E-4FCA-95D3-1F5A94CA4CC5}" destId="{577316FD-E9E8-4F44-B543-77151D32CBA5}" srcOrd="18" destOrd="0" presId="urn:microsoft.com/office/officeart/2009/3/layout/RandomtoResultProcess"/>
    <dgm:cxn modelId="{4E725540-60EB-4C2D-8B17-3A57320D4780}" type="presParOf" srcId="{46A64230-2AE5-4DFA-A362-F29092B9AE6B}" destId="{54390089-C965-4A03-9C4C-257C19685824}" srcOrd="1" destOrd="0" presId="urn:microsoft.com/office/officeart/2009/3/layout/RandomtoResultProcess"/>
    <dgm:cxn modelId="{827B0F57-29B9-42CE-A9A2-18C86FF99ACD}" type="presParOf" srcId="{54390089-C965-4A03-9C4C-257C19685824}" destId="{A25659D4-0249-4A9E-882B-CF6EF931033C}" srcOrd="0" destOrd="0" presId="urn:microsoft.com/office/officeart/2009/3/layout/RandomtoResultProcess"/>
    <dgm:cxn modelId="{09D08021-97D1-448F-9794-2F485082E6A2}" type="presParOf" srcId="{54390089-C965-4A03-9C4C-257C19685824}" destId="{953DDC65-BDB3-4045-8A38-9EC0DEE79A41}" srcOrd="1" destOrd="0" presId="urn:microsoft.com/office/officeart/2009/3/layout/RandomtoResultProcess"/>
    <dgm:cxn modelId="{688DC471-2E8A-4F1F-9476-3637055CAD66}" type="presParOf" srcId="{46A64230-2AE5-4DFA-A362-F29092B9AE6B}" destId="{681A5803-24CE-4362-A2DB-8FDAB64668E8}" srcOrd="2" destOrd="0" presId="urn:microsoft.com/office/officeart/2009/3/layout/RandomtoResultProcess"/>
    <dgm:cxn modelId="{58D3BA53-AA09-462D-9376-ED85A195AC81}" type="presParOf" srcId="{681A5803-24CE-4362-A2DB-8FDAB64668E8}" destId="{B9D77A3F-7D9C-415C-9751-264F51EA33B0}" srcOrd="0" destOrd="0" presId="urn:microsoft.com/office/officeart/2009/3/layout/RandomtoResultProcess"/>
    <dgm:cxn modelId="{14E0B757-DCA2-48EC-A74D-2AC629606FE0}" type="presParOf" srcId="{681A5803-24CE-4362-A2DB-8FDAB64668E8}" destId="{21B7C4C4-6061-4489-BD61-410EA8D92A64}" srcOrd="1" destOrd="0" presId="urn:microsoft.com/office/officeart/2009/3/layout/RandomtoResultProcess"/>
    <dgm:cxn modelId="{8A948915-5ED5-45BB-8939-4209DF7EBC34}" type="presParOf" srcId="{46A64230-2AE5-4DFA-A362-F29092B9AE6B}" destId="{993A0A9D-2433-40B6-BE75-D0B204726BCB}" srcOrd="3" destOrd="0" presId="urn:microsoft.com/office/officeart/2009/3/layout/RandomtoResultProcess"/>
    <dgm:cxn modelId="{51E4FB3C-C8CA-41FE-BAAD-C530B3003842}" type="presParOf" srcId="{993A0A9D-2433-40B6-BE75-D0B204726BCB}" destId="{3EB26130-2626-42BD-90C4-17A3932DF9A2}" srcOrd="0" destOrd="0" presId="urn:microsoft.com/office/officeart/2009/3/layout/RandomtoResultProcess"/>
    <dgm:cxn modelId="{406357F2-E8AB-4DAF-8CED-228BB7532023}" type="presParOf" srcId="{993A0A9D-2433-40B6-BE75-D0B204726BCB}" destId="{8E72D1E7-32C0-405C-86C2-874825EFB20D}" srcOrd="1" destOrd="0" presId="urn:microsoft.com/office/officeart/2009/3/layout/RandomtoResultProcess"/>
    <dgm:cxn modelId="{BC980E97-A4DF-42E1-B5F9-FAA1F7B741DB}" type="presParOf" srcId="{46A64230-2AE5-4DFA-A362-F29092B9AE6B}" destId="{4692D039-EADC-45BD-8557-A54B1B8264FF}" srcOrd="4" destOrd="0" presId="urn:microsoft.com/office/officeart/2009/3/layout/RandomtoResultProcess"/>
    <dgm:cxn modelId="{155CA413-F7AA-4507-B40F-1983E548E560}" type="presParOf" srcId="{4692D039-EADC-45BD-8557-A54B1B8264FF}" destId="{8F646A27-7CF8-48C3-BB04-C9C3CF630C9E}" srcOrd="0" destOrd="0" presId="urn:microsoft.com/office/officeart/2009/3/layout/RandomtoResultProcess"/>
    <dgm:cxn modelId="{EB01F518-54BF-4765-96C3-0EA6CA8BB553}" type="presParOf" srcId="{4692D039-EADC-45BD-8557-A54B1B8264FF}" destId="{EC905F3E-9910-4887-A978-5873AEA4D710}"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D794DE-29C5-4646-BDC9-C7F21374BB53}" type="doc">
      <dgm:prSet loTypeId="urn:microsoft.com/office/officeart/2005/8/layout/vList3" loCatId="list" qsTypeId="urn:microsoft.com/office/officeart/2005/8/quickstyle/simple1" qsCatId="simple" csTypeId="urn:microsoft.com/office/officeart/2005/8/colors/colorful3" csCatId="colorful" phldr="1"/>
      <dgm:spPr/>
    </dgm:pt>
    <dgm:pt modelId="{148299C8-EDD2-4902-A817-303B69D5864E}">
      <dgm:prSet phldrT="[Text]" custT="1"/>
      <dgm:spPr/>
      <dgm:t>
        <a:bodyPr/>
        <a:lstStyle/>
        <a:p>
          <a:r>
            <a:rPr lang="fr-CA" sz="2800"/>
            <a:t>Groupes à la recherche de l’équité</a:t>
          </a:r>
        </a:p>
      </dgm:t>
    </dgm:pt>
    <dgm:pt modelId="{398B1138-F5B3-47FE-9354-23FA91156F21}" type="parTrans" cxnId="{B3C10EA9-A3B3-4C10-8C17-4A8D1018351C}">
      <dgm:prSet/>
      <dgm:spPr/>
      <dgm:t>
        <a:bodyPr/>
        <a:lstStyle/>
        <a:p>
          <a:endParaRPr lang="en-CA"/>
        </a:p>
      </dgm:t>
    </dgm:pt>
    <dgm:pt modelId="{1065A03C-4916-4E9F-BFFA-8E8B6D1B7747}" type="sibTrans" cxnId="{B3C10EA9-A3B3-4C10-8C17-4A8D1018351C}">
      <dgm:prSet/>
      <dgm:spPr/>
      <dgm:t>
        <a:bodyPr/>
        <a:lstStyle/>
        <a:p>
          <a:endParaRPr lang="en-CA"/>
        </a:p>
      </dgm:t>
    </dgm:pt>
    <dgm:pt modelId="{F9475ECF-1C5B-41CB-B4D8-4E1EF18DA73C}">
      <dgm:prSet phldrT="[Text]" custT="1"/>
      <dgm:spPr/>
      <dgm:t>
        <a:bodyPr/>
        <a:lstStyle/>
        <a:p>
          <a:r>
            <a:rPr lang="fr-CA" sz="2800"/>
            <a:t>Adaptation et recherche d’aide</a:t>
          </a:r>
        </a:p>
      </dgm:t>
    </dgm:pt>
    <dgm:pt modelId="{118BC463-0987-48D5-BB3C-0C22A978C2EA}" type="parTrans" cxnId="{2659D94C-27DC-4DFA-BB8A-EFC10C5C56BE}">
      <dgm:prSet/>
      <dgm:spPr/>
      <dgm:t>
        <a:bodyPr/>
        <a:lstStyle/>
        <a:p>
          <a:endParaRPr lang="en-CA"/>
        </a:p>
      </dgm:t>
    </dgm:pt>
    <dgm:pt modelId="{8C9DABFF-A767-4FB8-96DD-E1DA9CF4289C}" type="sibTrans" cxnId="{2659D94C-27DC-4DFA-BB8A-EFC10C5C56BE}">
      <dgm:prSet/>
      <dgm:spPr/>
      <dgm:t>
        <a:bodyPr/>
        <a:lstStyle/>
        <a:p>
          <a:endParaRPr lang="en-CA"/>
        </a:p>
      </dgm:t>
    </dgm:pt>
    <dgm:pt modelId="{799363D2-7179-4913-B44C-726FF1D51C52}">
      <dgm:prSet phldrT="[Text]" custT="1"/>
      <dgm:spPr/>
      <dgm:t>
        <a:bodyPr/>
        <a:lstStyle/>
        <a:p>
          <a:r>
            <a:rPr lang="fr-CA" sz="2800"/>
            <a:t>Programmes et interventions</a:t>
          </a:r>
        </a:p>
      </dgm:t>
    </dgm:pt>
    <dgm:pt modelId="{8C2C0EC5-025E-4031-A424-030CF91520BE}" type="parTrans" cxnId="{53519A00-6BCF-49EA-A2A6-49C4AD9AC0D2}">
      <dgm:prSet/>
      <dgm:spPr/>
      <dgm:t>
        <a:bodyPr/>
        <a:lstStyle/>
        <a:p>
          <a:endParaRPr lang="en-CA"/>
        </a:p>
      </dgm:t>
    </dgm:pt>
    <dgm:pt modelId="{ACD1D0BB-E377-41D2-AAA0-A19AFCB3EBAB}" type="sibTrans" cxnId="{53519A00-6BCF-49EA-A2A6-49C4AD9AC0D2}">
      <dgm:prSet/>
      <dgm:spPr/>
      <dgm:t>
        <a:bodyPr/>
        <a:lstStyle/>
        <a:p>
          <a:endParaRPr lang="en-CA"/>
        </a:p>
      </dgm:t>
    </dgm:pt>
    <dgm:pt modelId="{315D7E3B-FD31-4082-8914-27AA6674DEFA}" type="pres">
      <dgm:prSet presAssocID="{4CD794DE-29C5-4646-BDC9-C7F21374BB53}" presName="linearFlow" presStyleCnt="0">
        <dgm:presLayoutVars>
          <dgm:dir/>
          <dgm:resizeHandles val="exact"/>
        </dgm:presLayoutVars>
      </dgm:prSet>
      <dgm:spPr/>
    </dgm:pt>
    <dgm:pt modelId="{DA12B6D3-6EA6-420E-A003-4445F780CC0C}" type="pres">
      <dgm:prSet presAssocID="{148299C8-EDD2-4902-A817-303B69D5864E}" presName="composite" presStyleCnt="0"/>
      <dgm:spPr/>
    </dgm:pt>
    <dgm:pt modelId="{E6923A73-6871-404A-B08D-D66A4BFE00FB}" type="pres">
      <dgm:prSet presAssocID="{148299C8-EDD2-4902-A817-303B69D5864E}" presName="imgShp" presStyleLbl="fgImgPlace1" presStyleIdx="0" presStyleCnt="3" custLinFactNeighborX="-50287" custLinFactNeighborY="2157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34A2CAA-9174-426C-A45E-EFE7E0527C0C}" type="pres">
      <dgm:prSet presAssocID="{148299C8-EDD2-4902-A817-303B69D5864E}" presName="txShp" presStyleLbl="node1" presStyleIdx="0" presStyleCnt="3" custScaleX="124671" custScaleY="111553" custLinFactNeighborX="1352" custLinFactNeighborY="20149">
        <dgm:presLayoutVars>
          <dgm:bulletEnabled val="1"/>
        </dgm:presLayoutVars>
      </dgm:prSet>
      <dgm:spPr/>
    </dgm:pt>
    <dgm:pt modelId="{4FD0EB69-50D1-4861-B44E-D2B9388CF9A5}" type="pres">
      <dgm:prSet presAssocID="{1065A03C-4916-4E9F-BFFA-8E8B6D1B7747}" presName="spacing" presStyleCnt="0"/>
      <dgm:spPr/>
    </dgm:pt>
    <dgm:pt modelId="{493B9590-DE18-4926-98E3-1C2892042AD3}" type="pres">
      <dgm:prSet presAssocID="{F9475ECF-1C5B-41CB-B4D8-4E1EF18DA73C}" presName="composite" presStyleCnt="0"/>
      <dgm:spPr/>
    </dgm:pt>
    <dgm:pt modelId="{888399D2-B632-4AA3-AD60-4FADBF9525C4}" type="pres">
      <dgm:prSet presAssocID="{F9475ECF-1C5B-41CB-B4D8-4E1EF18DA73C}" presName="imgShp" presStyleLbl="fgImgPlace1" presStyleIdx="1" presStyleCnt="3" custLinFactNeighborX="-30699" custLinFactNeighborY="146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824677E-DA55-4E62-95DF-A3E2044C95EB}" type="pres">
      <dgm:prSet presAssocID="{F9475ECF-1C5B-41CB-B4D8-4E1EF18DA73C}" presName="txShp" presStyleLbl="node1" presStyleIdx="1" presStyleCnt="3" custScaleX="127517" custScaleY="95290" custLinFactNeighborX="450" custLinFactNeighborY="-3022">
        <dgm:presLayoutVars>
          <dgm:bulletEnabled val="1"/>
        </dgm:presLayoutVars>
      </dgm:prSet>
      <dgm:spPr/>
    </dgm:pt>
    <dgm:pt modelId="{11F2BF77-7F04-4786-92F7-4E05B8511929}" type="pres">
      <dgm:prSet presAssocID="{8C9DABFF-A767-4FB8-96DD-E1DA9CF4289C}" presName="spacing" presStyleCnt="0"/>
      <dgm:spPr/>
    </dgm:pt>
    <dgm:pt modelId="{A75E1D94-3C7C-4163-BFFC-ACBA53BE2455}" type="pres">
      <dgm:prSet presAssocID="{799363D2-7179-4913-B44C-726FF1D51C52}" presName="composite" presStyleCnt="0"/>
      <dgm:spPr/>
    </dgm:pt>
    <dgm:pt modelId="{24F96E4C-9FE4-4822-9D08-87CF6D867D84}" type="pres">
      <dgm:prSet presAssocID="{799363D2-7179-4913-B44C-726FF1D51C52}" presName="imgShp" presStyleLbl="fgImgPlace1" presStyleIdx="2" presStyleCnt="3" custScaleX="94229" custLinFactNeighborX="-22538" custLinFactNeighborY="-24669"/>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A35D5DE9-D584-4E21-8AF4-2E0A351AE529}" type="pres">
      <dgm:prSet presAssocID="{799363D2-7179-4913-B44C-726FF1D51C52}" presName="txShp" presStyleLbl="node1" presStyleIdx="2" presStyleCnt="3" custScaleX="122609" custLinFactNeighborX="3643" custLinFactNeighborY="-24669">
        <dgm:presLayoutVars>
          <dgm:bulletEnabled val="1"/>
        </dgm:presLayoutVars>
      </dgm:prSet>
      <dgm:spPr/>
    </dgm:pt>
  </dgm:ptLst>
  <dgm:cxnLst>
    <dgm:cxn modelId="{53519A00-6BCF-49EA-A2A6-49C4AD9AC0D2}" srcId="{4CD794DE-29C5-4646-BDC9-C7F21374BB53}" destId="{799363D2-7179-4913-B44C-726FF1D51C52}" srcOrd="2" destOrd="0" parTransId="{8C2C0EC5-025E-4031-A424-030CF91520BE}" sibTransId="{ACD1D0BB-E377-41D2-AAA0-A19AFCB3EBAB}"/>
    <dgm:cxn modelId="{910E0803-81E9-4DDC-9F4A-4CA5539656AF}" type="presOf" srcId="{148299C8-EDD2-4902-A817-303B69D5864E}" destId="{F34A2CAA-9174-426C-A45E-EFE7E0527C0C}" srcOrd="0" destOrd="0" presId="urn:microsoft.com/office/officeart/2005/8/layout/vList3"/>
    <dgm:cxn modelId="{DF298A2D-521E-4181-92F7-0E16AA9E94C3}" type="presOf" srcId="{F9475ECF-1C5B-41CB-B4D8-4E1EF18DA73C}" destId="{3824677E-DA55-4E62-95DF-A3E2044C95EB}" srcOrd="0" destOrd="0" presId="urn:microsoft.com/office/officeart/2005/8/layout/vList3"/>
    <dgm:cxn modelId="{2659D94C-27DC-4DFA-BB8A-EFC10C5C56BE}" srcId="{4CD794DE-29C5-4646-BDC9-C7F21374BB53}" destId="{F9475ECF-1C5B-41CB-B4D8-4E1EF18DA73C}" srcOrd="1" destOrd="0" parTransId="{118BC463-0987-48D5-BB3C-0C22A978C2EA}" sibTransId="{8C9DABFF-A767-4FB8-96DD-E1DA9CF4289C}"/>
    <dgm:cxn modelId="{B3C10EA9-A3B3-4C10-8C17-4A8D1018351C}" srcId="{4CD794DE-29C5-4646-BDC9-C7F21374BB53}" destId="{148299C8-EDD2-4902-A817-303B69D5864E}" srcOrd="0" destOrd="0" parTransId="{398B1138-F5B3-47FE-9354-23FA91156F21}" sibTransId="{1065A03C-4916-4E9F-BFFA-8E8B6D1B7747}"/>
    <dgm:cxn modelId="{616BE5B1-D9F9-4125-9142-23AAAF879F31}" type="presOf" srcId="{799363D2-7179-4913-B44C-726FF1D51C52}" destId="{A35D5DE9-D584-4E21-8AF4-2E0A351AE529}" srcOrd="0" destOrd="0" presId="urn:microsoft.com/office/officeart/2005/8/layout/vList3"/>
    <dgm:cxn modelId="{556CA1F9-A717-4959-9676-82A4D0FA5EBC}" type="presOf" srcId="{4CD794DE-29C5-4646-BDC9-C7F21374BB53}" destId="{315D7E3B-FD31-4082-8914-27AA6674DEFA}" srcOrd="0" destOrd="0" presId="urn:microsoft.com/office/officeart/2005/8/layout/vList3"/>
    <dgm:cxn modelId="{020BBB3D-8270-4FB4-9DDE-0A1E0FD16538}" type="presParOf" srcId="{315D7E3B-FD31-4082-8914-27AA6674DEFA}" destId="{DA12B6D3-6EA6-420E-A003-4445F780CC0C}" srcOrd="0" destOrd="0" presId="urn:microsoft.com/office/officeart/2005/8/layout/vList3"/>
    <dgm:cxn modelId="{25A1F1D3-F0BA-4C1D-9286-EF31D764AF3A}" type="presParOf" srcId="{DA12B6D3-6EA6-420E-A003-4445F780CC0C}" destId="{E6923A73-6871-404A-B08D-D66A4BFE00FB}" srcOrd="0" destOrd="0" presId="urn:microsoft.com/office/officeart/2005/8/layout/vList3"/>
    <dgm:cxn modelId="{FCF6A0FA-55E2-49C3-B145-E988C77E956B}" type="presParOf" srcId="{DA12B6D3-6EA6-420E-A003-4445F780CC0C}" destId="{F34A2CAA-9174-426C-A45E-EFE7E0527C0C}" srcOrd="1" destOrd="0" presId="urn:microsoft.com/office/officeart/2005/8/layout/vList3"/>
    <dgm:cxn modelId="{5A21CF90-0571-4E7E-AF30-EC0F8566A0DF}" type="presParOf" srcId="{315D7E3B-FD31-4082-8914-27AA6674DEFA}" destId="{4FD0EB69-50D1-4861-B44E-D2B9388CF9A5}" srcOrd="1" destOrd="0" presId="urn:microsoft.com/office/officeart/2005/8/layout/vList3"/>
    <dgm:cxn modelId="{049459C5-6F04-4F31-9494-CAA48F5EC141}" type="presParOf" srcId="{315D7E3B-FD31-4082-8914-27AA6674DEFA}" destId="{493B9590-DE18-4926-98E3-1C2892042AD3}" srcOrd="2" destOrd="0" presId="urn:microsoft.com/office/officeart/2005/8/layout/vList3"/>
    <dgm:cxn modelId="{FF783DEA-F8DD-41B8-8F0C-E4F977FC31BF}" type="presParOf" srcId="{493B9590-DE18-4926-98E3-1C2892042AD3}" destId="{888399D2-B632-4AA3-AD60-4FADBF9525C4}" srcOrd="0" destOrd="0" presId="urn:microsoft.com/office/officeart/2005/8/layout/vList3"/>
    <dgm:cxn modelId="{58C06C5D-B291-4B3C-9DEA-D17AD32BCD91}" type="presParOf" srcId="{493B9590-DE18-4926-98E3-1C2892042AD3}" destId="{3824677E-DA55-4E62-95DF-A3E2044C95EB}" srcOrd="1" destOrd="0" presId="urn:microsoft.com/office/officeart/2005/8/layout/vList3"/>
    <dgm:cxn modelId="{DB2EBB7D-2492-4B11-BAD1-AE4982EEB14B}" type="presParOf" srcId="{315D7E3B-FD31-4082-8914-27AA6674DEFA}" destId="{11F2BF77-7F04-4786-92F7-4E05B8511929}" srcOrd="3" destOrd="0" presId="urn:microsoft.com/office/officeart/2005/8/layout/vList3"/>
    <dgm:cxn modelId="{7224F0FC-2394-4FF1-B146-972848F5CAE6}" type="presParOf" srcId="{315D7E3B-FD31-4082-8914-27AA6674DEFA}" destId="{A75E1D94-3C7C-4163-BFFC-ACBA53BE2455}" srcOrd="4" destOrd="0" presId="urn:microsoft.com/office/officeart/2005/8/layout/vList3"/>
    <dgm:cxn modelId="{38440CAB-0D4D-4BFE-B4CB-11589148D42E}" type="presParOf" srcId="{A75E1D94-3C7C-4163-BFFC-ACBA53BE2455}" destId="{24F96E4C-9FE4-4822-9D08-87CF6D867D84}" srcOrd="0" destOrd="0" presId="urn:microsoft.com/office/officeart/2005/8/layout/vList3"/>
    <dgm:cxn modelId="{62213E50-C5FC-40E3-A7D6-98BE161C2EFE}" type="presParOf" srcId="{A75E1D94-3C7C-4163-BFFC-ACBA53BE2455}" destId="{A35D5DE9-D584-4E21-8AF4-2E0A351AE5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BD21EE-414D-4754-90B8-4D79A41CE1D3}"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CA"/>
        </a:p>
      </dgm:t>
    </dgm:pt>
    <dgm:pt modelId="{306A6173-83B1-4B71-AC9C-D6C6953212F7}">
      <dgm:prSet phldrT="[Text]"/>
      <dgm:spPr/>
      <dgm:t>
        <a:bodyPr/>
        <a:lstStyle/>
        <a:p>
          <a:r>
            <a:rPr lang="fr-CA"/>
            <a:t>Norme</a:t>
          </a:r>
        </a:p>
      </dgm:t>
    </dgm:pt>
    <dgm:pt modelId="{18C795BF-C51D-48AA-AC46-86A6EAD7B9E0}" type="parTrans" cxnId="{7069FCA8-EBFC-4803-A371-87939823C200}">
      <dgm:prSet/>
      <dgm:spPr/>
      <dgm:t>
        <a:bodyPr/>
        <a:lstStyle/>
        <a:p>
          <a:endParaRPr lang="en-CA"/>
        </a:p>
      </dgm:t>
    </dgm:pt>
    <dgm:pt modelId="{0F761BF0-D4F5-487C-9306-93538915D46E}" type="sibTrans" cxnId="{7069FCA8-EBFC-4803-A371-87939823C200}">
      <dgm:prSet/>
      <dgm:spPr/>
      <dgm:t>
        <a:bodyPr/>
        <a:lstStyle/>
        <a:p>
          <a:endParaRPr lang="en-CA"/>
        </a:p>
      </dgm:t>
    </dgm:pt>
    <dgm:pt modelId="{4E75F572-C246-46A4-8089-908467ACCDEF}">
      <dgm:prSet phldrT="[Text]"/>
      <dgm:spPr/>
      <dgm:t>
        <a:bodyPr/>
        <a:lstStyle/>
        <a:p>
          <a:pPr>
            <a:buClrTx/>
            <a:buSzTx/>
            <a:buFontTx/>
            <a:buNone/>
          </a:pPr>
          <a:r>
            <a:rPr lang="fr-CA"/>
            <a:t>Lutte contre la stigmatisation et sensibilisation</a:t>
          </a:r>
        </a:p>
      </dgm:t>
    </dgm:pt>
    <dgm:pt modelId="{57864CEE-13E3-41C0-999B-245DA4A1CD87}" type="parTrans" cxnId="{AA00A6C4-01D1-49E3-B6AC-EC1C49FA3378}">
      <dgm:prSet/>
      <dgm:spPr/>
      <dgm:t>
        <a:bodyPr/>
        <a:lstStyle/>
        <a:p>
          <a:endParaRPr lang="en-CA"/>
        </a:p>
      </dgm:t>
    </dgm:pt>
    <dgm:pt modelId="{7B3F39D6-EA3B-4C5C-8477-3E40509C3EED}" type="sibTrans" cxnId="{AA00A6C4-01D1-49E3-B6AC-EC1C49FA3378}">
      <dgm:prSet/>
      <dgm:spPr/>
      <dgm:t>
        <a:bodyPr/>
        <a:lstStyle/>
        <a:p>
          <a:endParaRPr lang="en-CA"/>
        </a:p>
      </dgm:t>
    </dgm:pt>
    <dgm:pt modelId="{68849A9C-DE70-4C9B-A3D4-4E4A2020D8FE}">
      <dgm:prSet phldrT="[Text]"/>
      <dgm:spPr/>
      <dgm:t>
        <a:bodyPr/>
        <a:lstStyle/>
        <a:p>
          <a:r>
            <a:rPr lang="fr-CA" dirty="0"/>
            <a:t>Environnement du campus</a:t>
          </a:r>
        </a:p>
      </dgm:t>
    </dgm:pt>
    <dgm:pt modelId="{0ECF9C50-0855-41EA-9646-9227BD4D4964}" type="sibTrans" cxnId="{08678212-5235-4759-81F0-D3C46E292162}">
      <dgm:prSet/>
      <dgm:spPr/>
      <dgm:t>
        <a:bodyPr/>
        <a:lstStyle/>
        <a:p>
          <a:endParaRPr lang="en-CA"/>
        </a:p>
      </dgm:t>
    </dgm:pt>
    <dgm:pt modelId="{3AC0D1CC-A56B-4390-B6A7-8F85AF86CEE7}" type="parTrans" cxnId="{08678212-5235-4759-81F0-D3C46E292162}">
      <dgm:prSet/>
      <dgm:spPr/>
      <dgm:t>
        <a:bodyPr/>
        <a:lstStyle/>
        <a:p>
          <a:endParaRPr lang="en-CA"/>
        </a:p>
      </dgm:t>
    </dgm:pt>
    <dgm:pt modelId="{59080067-0351-4614-8570-F0C9AC8930CD}">
      <dgm:prSet phldrT="[Text]"/>
      <dgm:spPr/>
      <dgm:t>
        <a:bodyPr/>
        <a:lstStyle/>
        <a:p>
          <a:r>
            <a:rPr lang="fr-CA"/>
            <a:t>Formation</a:t>
          </a:r>
        </a:p>
      </dgm:t>
    </dgm:pt>
    <dgm:pt modelId="{0CFB30AA-763C-4F93-B356-BAD8B5E4D78C}" type="parTrans" cxnId="{D005EA11-2009-4CEA-9199-9BC34D7FC7EF}">
      <dgm:prSet/>
      <dgm:spPr/>
      <dgm:t>
        <a:bodyPr/>
        <a:lstStyle/>
        <a:p>
          <a:endParaRPr lang="en-CA"/>
        </a:p>
      </dgm:t>
    </dgm:pt>
    <dgm:pt modelId="{82D78CDF-ECB1-48B9-ADB9-53A94AED577D}" type="sibTrans" cxnId="{D005EA11-2009-4CEA-9199-9BC34D7FC7EF}">
      <dgm:prSet/>
      <dgm:spPr/>
      <dgm:t>
        <a:bodyPr/>
        <a:lstStyle/>
        <a:p>
          <a:endParaRPr lang="en-CA"/>
        </a:p>
      </dgm:t>
    </dgm:pt>
    <dgm:pt modelId="{4D5FFE43-8649-4CB3-9864-A5D2B7155EC2}">
      <dgm:prSet phldrT="[Text]"/>
      <dgm:spPr/>
      <dgm:t>
        <a:bodyPr/>
        <a:lstStyle/>
        <a:p>
          <a:r>
            <a:rPr lang="fr-CA"/>
            <a:t>Surveillance</a:t>
          </a:r>
        </a:p>
      </dgm:t>
    </dgm:pt>
    <dgm:pt modelId="{277344AA-45BB-446C-BA35-4B99FB77191E}" type="parTrans" cxnId="{C8ECC81A-C859-4EFB-A012-A1A82AF7A292}">
      <dgm:prSet/>
      <dgm:spPr/>
      <dgm:t>
        <a:bodyPr/>
        <a:lstStyle/>
        <a:p>
          <a:endParaRPr lang="en-CA"/>
        </a:p>
      </dgm:t>
    </dgm:pt>
    <dgm:pt modelId="{B72974EA-F0A9-411C-98AA-F82C50D2653D}" type="sibTrans" cxnId="{C8ECC81A-C859-4EFB-A012-A1A82AF7A292}">
      <dgm:prSet/>
      <dgm:spPr/>
      <dgm:t>
        <a:bodyPr/>
        <a:lstStyle/>
        <a:p>
          <a:endParaRPr lang="en-CA"/>
        </a:p>
      </dgm:t>
    </dgm:pt>
    <dgm:pt modelId="{B8F94920-7813-4EDE-8EEE-3CBE0A5AD0BE}">
      <dgm:prSet phldrT="[Text]"/>
      <dgm:spPr/>
      <dgm:t>
        <a:bodyPr/>
        <a:lstStyle/>
        <a:p>
          <a:r>
            <a:rPr lang="fr-CA"/>
            <a:t>Usage de substances et réduction des méfaits</a:t>
          </a:r>
        </a:p>
      </dgm:t>
    </dgm:pt>
    <dgm:pt modelId="{99419B0F-42C4-4EF5-A326-9FEBFAC39FD7}" type="parTrans" cxnId="{45594C77-70DC-4974-9E2E-F23235A7906A}">
      <dgm:prSet/>
      <dgm:spPr/>
      <dgm:t>
        <a:bodyPr/>
        <a:lstStyle/>
        <a:p>
          <a:endParaRPr lang="en-CA"/>
        </a:p>
      </dgm:t>
    </dgm:pt>
    <dgm:pt modelId="{83BF2CBF-6588-4093-B8DD-2C59926534C8}" type="sibTrans" cxnId="{45594C77-70DC-4974-9E2E-F23235A7906A}">
      <dgm:prSet/>
      <dgm:spPr/>
      <dgm:t>
        <a:bodyPr/>
        <a:lstStyle/>
        <a:p>
          <a:endParaRPr lang="en-CA"/>
        </a:p>
      </dgm:t>
    </dgm:pt>
    <dgm:pt modelId="{EB079DB4-87BE-452F-8040-3991A0B204EA}">
      <dgm:prSet phldrT="[Text]"/>
      <dgm:spPr/>
      <dgm:t>
        <a:bodyPr/>
        <a:lstStyle/>
        <a:p>
          <a:r>
            <a:rPr lang="fr-CA"/>
            <a:t>Partenariats</a:t>
          </a:r>
        </a:p>
      </dgm:t>
    </dgm:pt>
    <dgm:pt modelId="{20CA9566-9975-4C8F-BAC3-02EC9D4F9AEE}" type="parTrans" cxnId="{9C2CD75C-734C-45D7-8753-18377F0F31F3}">
      <dgm:prSet/>
      <dgm:spPr/>
      <dgm:t>
        <a:bodyPr/>
        <a:lstStyle/>
        <a:p>
          <a:endParaRPr lang="en-CA"/>
        </a:p>
      </dgm:t>
    </dgm:pt>
    <dgm:pt modelId="{9D99D0A1-CE64-45E3-A368-8278D74BF612}" type="sibTrans" cxnId="{9C2CD75C-734C-45D7-8753-18377F0F31F3}">
      <dgm:prSet/>
      <dgm:spPr/>
      <dgm:t>
        <a:bodyPr/>
        <a:lstStyle/>
        <a:p>
          <a:endParaRPr lang="en-CA"/>
        </a:p>
      </dgm:t>
    </dgm:pt>
    <dgm:pt modelId="{96BEE82E-C558-4731-B223-0983FD8B35EA}">
      <dgm:prSet phldrT="[Text]"/>
      <dgm:spPr/>
      <dgm:t>
        <a:bodyPr/>
        <a:lstStyle/>
        <a:p>
          <a:r>
            <a:rPr lang="fr-CA" dirty="0"/>
            <a:t>Approche globale sur le campus</a:t>
          </a:r>
        </a:p>
      </dgm:t>
    </dgm:pt>
    <dgm:pt modelId="{E9D35893-DA07-4A56-A3B0-BE2963AE0DED}" type="parTrans" cxnId="{29887DEB-7D9A-4AD7-99AA-DFE618E38517}">
      <dgm:prSet/>
      <dgm:spPr/>
      <dgm:t>
        <a:bodyPr/>
        <a:lstStyle/>
        <a:p>
          <a:endParaRPr lang="en-CA"/>
        </a:p>
      </dgm:t>
    </dgm:pt>
    <dgm:pt modelId="{BD5B5704-8264-4742-AAF8-8C23F0195BDC}" type="sibTrans" cxnId="{29887DEB-7D9A-4AD7-99AA-DFE618E38517}">
      <dgm:prSet/>
      <dgm:spPr/>
      <dgm:t>
        <a:bodyPr/>
        <a:lstStyle/>
        <a:p>
          <a:endParaRPr lang="en-CA"/>
        </a:p>
      </dgm:t>
    </dgm:pt>
    <dgm:pt modelId="{DFB53CFF-79A6-4CDB-95D1-75F7B55AE31D}">
      <dgm:prSet phldrT="[Text]"/>
      <dgm:spPr/>
      <dgm:t>
        <a:bodyPr/>
        <a:lstStyle/>
        <a:p>
          <a:r>
            <a:rPr lang="fr-CA"/>
            <a:t>Démarche axée sur les étudiants</a:t>
          </a:r>
        </a:p>
      </dgm:t>
    </dgm:pt>
    <dgm:pt modelId="{1303B98E-7767-4401-95A8-F4BE8291D9CE}" type="parTrans" cxnId="{8351FBC0-AD66-486E-82E9-A8B464184D21}">
      <dgm:prSet/>
      <dgm:spPr/>
      <dgm:t>
        <a:bodyPr/>
        <a:lstStyle/>
        <a:p>
          <a:endParaRPr lang="en-CA"/>
        </a:p>
      </dgm:t>
    </dgm:pt>
    <dgm:pt modelId="{FA6474DB-71A2-4CD5-AF1F-D72990D2F175}" type="sibTrans" cxnId="{8351FBC0-AD66-486E-82E9-A8B464184D21}">
      <dgm:prSet/>
      <dgm:spPr/>
      <dgm:t>
        <a:bodyPr/>
        <a:lstStyle/>
        <a:p>
          <a:endParaRPr lang="en-CA"/>
        </a:p>
      </dgm:t>
    </dgm:pt>
    <dgm:pt modelId="{73E04A98-481B-47B6-AF66-82C71A95B97B}">
      <dgm:prSet phldrT="[Text]"/>
      <dgm:spPr/>
      <dgm:t>
        <a:bodyPr/>
        <a:lstStyle/>
        <a:p>
          <a:r>
            <a:rPr lang="fr-CA"/>
            <a:t>De la prévention jusqu’au traitement</a:t>
          </a:r>
        </a:p>
      </dgm:t>
    </dgm:pt>
    <dgm:pt modelId="{2B0195A2-01AA-4EFF-A08B-59DC317906BA}" type="parTrans" cxnId="{2F75018B-F5B6-47C6-9CA4-E43AB9B32358}">
      <dgm:prSet/>
      <dgm:spPr/>
      <dgm:t>
        <a:bodyPr/>
        <a:lstStyle/>
        <a:p>
          <a:endParaRPr lang="en-CA"/>
        </a:p>
      </dgm:t>
    </dgm:pt>
    <dgm:pt modelId="{62C849B3-8558-4CE4-995D-76E13EE6324B}" type="sibTrans" cxnId="{2F75018B-F5B6-47C6-9CA4-E43AB9B32358}">
      <dgm:prSet/>
      <dgm:spPr/>
      <dgm:t>
        <a:bodyPr/>
        <a:lstStyle/>
        <a:p>
          <a:endParaRPr lang="en-CA"/>
        </a:p>
      </dgm:t>
    </dgm:pt>
    <dgm:pt modelId="{BC392417-820B-4FAE-9ED8-C1BB2A73A45C}">
      <dgm:prSet phldrT="[Text]"/>
      <dgm:spPr/>
      <dgm:t>
        <a:bodyPr/>
        <a:lstStyle/>
        <a:p>
          <a:r>
            <a:rPr lang="fr-CA"/>
            <a:t>Échange de connaissances et plan d’évaluation</a:t>
          </a:r>
        </a:p>
      </dgm:t>
    </dgm:pt>
    <dgm:pt modelId="{7BDBC4B8-E34B-475E-B91D-86500FC19EFD}" type="parTrans" cxnId="{7BAD6282-C1C3-45B5-86F0-8D2400AD9321}">
      <dgm:prSet/>
      <dgm:spPr/>
      <dgm:t>
        <a:bodyPr/>
        <a:lstStyle/>
        <a:p>
          <a:endParaRPr lang="en-CA"/>
        </a:p>
      </dgm:t>
    </dgm:pt>
    <dgm:pt modelId="{E0BB27F2-B959-411A-83C2-585521767ABB}" type="sibTrans" cxnId="{7BAD6282-C1C3-45B5-86F0-8D2400AD9321}">
      <dgm:prSet/>
      <dgm:spPr/>
      <dgm:t>
        <a:bodyPr/>
        <a:lstStyle/>
        <a:p>
          <a:endParaRPr lang="en-CA"/>
        </a:p>
      </dgm:t>
    </dgm:pt>
    <dgm:pt modelId="{54F394F1-1163-4D30-95EA-4BDE3E21AA63}" type="pres">
      <dgm:prSet presAssocID="{A9BD21EE-414D-4754-90B8-4D79A41CE1D3}" presName="diagram" presStyleCnt="0">
        <dgm:presLayoutVars>
          <dgm:dir/>
          <dgm:resizeHandles val="exact"/>
        </dgm:presLayoutVars>
      </dgm:prSet>
      <dgm:spPr/>
    </dgm:pt>
    <dgm:pt modelId="{370CB8A6-B2BA-47BC-8F73-9215A5FE9790}" type="pres">
      <dgm:prSet presAssocID="{68849A9C-DE70-4C9B-A3D4-4E4A2020D8FE}" presName="node" presStyleLbl="node1" presStyleIdx="0" presStyleCnt="11">
        <dgm:presLayoutVars>
          <dgm:bulletEnabled val="1"/>
        </dgm:presLayoutVars>
      </dgm:prSet>
      <dgm:spPr/>
    </dgm:pt>
    <dgm:pt modelId="{83729F7A-3E8E-43D9-9973-70B08B235890}" type="pres">
      <dgm:prSet presAssocID="{0ECF9C50-0855-41EA-9646-9227BD4D4964}" presName="sibTrans" presStyleCnt="0"/>
      <dgm:spPr/>
    </dgm:pt>
    <dgm:pt modelId="{7C494EC8-850A-4D69-8C81-D6459EC66A42}" type="pres">
      <dgm:prSet presAssocID="{306A6173-83B1-4B71-AC9C-D6C6953212F7}" presName="node" presStyleLbl="node1" presStyleIdx="1" presStyleCnt="11">
        <dgm:presLayoutVars>
          <dgm:bulletEnabled val="1"/>
        </dgm:presLayoutVars>
      </dgm:prSet>
      <dgm:spPr/>
    </dgm:pt>
    <dgm:pt modelId="{CA1A1127-30B8-43F1-937A-117F71D6ABD1}" type="pres">
      <dgm:prSet presAssocID="{0F761BF0-D4F5-487C-9306-93538915D46E}" presName="sibTrans" presStyleCnt="0"/>
      <dgm:spPr/>
    </dgm:pt>
    <dgm:pt modelId="{D300CE2A-2291-4E8D-8D8A-72E8C18A3D53}" type="pres">
      <dgm:prSet presAssocID="{EB079DB4-87BE-452F-8040-3991A0B204EA}" presName="node" presStyleLbl="node1" presStyleIdx="2" presStyleCnt="11">
        <dgm:presLayoutVars>
          <dgm:bulletEnabled val="1"/>
        </dgm:presLayoutVars>
      </dgm:prSet>
      <dgm:spPr/>
    </dgm:pt>
    <dgm:pt modelId="{A040C406-D069-4A8D-975B-D1C1D938F956}" type="pres">
      <dgm:prSet presAssocID="{9D99D0A1-CE64-45E3-A368-8278D74BF612}" presName="sibTrans" presStyleCnt="0"/>
      <dgm:spPr/>
    </dgm:pt>
    <dgm:pt modelId="{ADFF827D-C81D-485D-86B6-0F08B008F748}" type="pres">
      <dgm:prSet presAssocID="{B8F94920-7813-4EDE-8EEE-3CBE0A5AD0BE}" presName="node" presStyleLbl="node1" presStyleIdx="3" presStyleCnt="11">
        <dgm:presLayoutVars>
          <dgm:bulletEnabled val="1"/>
        </dgm:presLayoutVars>
      </dgm:prSet>
      <dgm:spPr/>
    </dgm:pt>
    <dgm:pt modelId="{B00F0B74-95F2-426A-9BF9-D4FBAF72C5C6}" type="pres">
      <dgm:prSet presAssocID="{83BF2CBF-6588-4093-B8DD-2C59926534C8}" presName="sibTrans" presStyleCnt="0"/>
      <dgm:spPr/>
    </dgm:pt>
    <dgm:pt modelId="{43F6D779-E749-4256-BC6C-AC1590F612C8}" type="pres">
      <dgm:prSet presAssocID="{96BEE82E-C558-4731-B223-0983FD8B35EA}" presName="node" presStyleLbl="node1" presStyleIdx="4" presStyleCnt="11">
        <dgm:presLayoutVars>
          <dgm:bulletEnabled val="1"/>
        </dgm:presLayoutVars>
      </dgm:prSet>
      <dgm:spPr/>
    </dgm:pt>
    <dgm:pt modelId="{10D49625-1E3B-43EE-85EC-4B87DC399CE0}" type="pres">
      <dgm:prSet presAssocID="{BD5B5704-8264-4742-AAF8-8C23F0195BDC}" presName="sibTrans" presStyleCnt="0"/>
      <dgm:spPr/>
    </dgm:pt>
    <dgm:pt modelId="{5E04B530-AD43-41AE-A1C3-EBF2F9F3F81A}" type="pres">
      <dgm:prSet presAssocID="{DFB53CFF-79A6-4CDB-95D1-75F7B55AE31D}" presName="node" presStyleLbl="node1" presStyleIdx="5" presStyleCnt="11">
        <dgm:presLayoutVars>
          <dgm:bulletEnabled val="1"/>
        </dgm:presLayoutVars>
      </dgm:prSet>
      <dgm:spPr/>
    </dgm:pt>
    <dgm:pt modelId="{DF5A7B71-E734-4AC8-BE72-D2DAA73B4FF4}" type="pres">
      <dgm:prSet presAssocID="{FA6474DB-71A2-4CD5-AF1F-D72990D2F175}" presName="sibTrans" presStyleCnt="0"/>
      <dgm:spPr/>
    </dgm:pt>
    <dgm:pt modelId="{07A3720A-7AC8-48C2-B6F2-053F9EFF99C0}" type="pres">
      <dgm:prSet presAssocID="{73E04A98-481B-47B6-AF66-82C71A95B97B}" presName="node" presStyleLbl="node1" presStyleIdx="6" presStyleCnt="11">
        <dgm:presLayoutVars>
          <dgm:bulletEnabled val="1"/>
        </dgm:presLayoutVars>
      </dgm:prSet>
      <dgm:spPr/>
    </dgm:pt>
    <dgm:pt modelId="{E4901930-C723-47F3-8715-A168F4E1F58F}" type="pres">
      <dgm:prSet presAssocID="{62C849B3-8558-4CE4-995D-76E13EE6324B}" presName="sibTrans" presStyleCnt="0"/>
      <dgm:spPr/>
    </dgm:pt>
    <dgm:pt modelId="{6C60F1E6-8BE7-4D73-8FA6-200028F18B90}" type="pres">
      <dgm:prSet presAssocID="{BC392417-820B-4FAE-9ED8-C1BB2A73A45C}" presName="node" presStyleLbl="node1" presStyleIdx="7" presStyleCnt="11">
        <dgm:presLayoutVars>
          <dgm:bulletEnabled val="1"/>
        </dgm:presLayoutVars>
      </dgm:prSet>
      <dgm:spPr/>
    </dgm:pt>
    <dgm:pt modelId="{51342538-CFF0-4C0F-8366-F2900A45C06B}" type="pres">
      <dgm:prSet presAssocID="{E0BB27F2-B959-411A-83C2-585521767ABB}" presName="sibTrans" presStyleCnt="0"/>
      <dgm:spPr/>
    </dgm:pt>
    <dgm:pt modelId="{3A07B187-ACD0-4DA7-9C48-58295C91A8F1}" type="pres">
      <dgm:prSet presAssocID="{4E75F572-C246-46A4-8089-908467ACCDEF}" presName="node" presStyleLbl="node1" presStyleIdx="8" presStyleCnt="11">
        <dgm:presLayoutVars>
          <dgm:bulletEnabled val="1"/>
        </dgm:presLayoutVars>
      </dgm:prSet>
      <dgm:spPr/>
    </dgm:pt>
    <dgm:pt modelId="{BE95DAC3-C7DE-481B-B3EC-5782A23D625C}" type="pres">
      <dgm:prSet presAssocID="{7B3F39D6-EA3B-4C5C-8477-3E40509C3EED}" presName="sibTrans" presStyleCnt="0"/>
      <dgm:spPr/>
    </dgm:pt>
    <dgm:pt modelId="{68FB14E0-7413-4D1B-BC5A-31CDAC0B7CD5}" type="pres">
      <dgm:prSet presAssocID="{59080067-0351-4614-8570-F0C9AC8930CD}" presName="node" presStyleLbl="node1" presStyleIdx="9" presStyleCnt="11">
        <dgm:presLayoutVars>
          <dgm:bulletEnabled val="1"/>
        </dgm:presLayoutVars>
      </dgm:prSet>
      <dgm:spPr/>
    </dgm:pt>
    <dgm:pt modelId="{E108E859-3E9C-45C9-A9BD-71C250807521}" type="pres">
      <dgm:prSet presAssocID="{82D78CDF-ECB1-48B9-ADB9-53A94AED577D}" presName="sibTrans" presStyleCnt="0"/>
      <dgm:spPr/>
    </dgm:pt>
    <dgm:pt modelId="{29335C22-BA0B-48C1-B8C8-77B53FC5C6CE}" type="pres">
      <dgm:prSet presAssocID="{4D5FFE43-8649-4CB3-9864-A5D2B7155EC2}" presName="node" presStyleLbl="node1" presStyleIdx="10" presStyleCnt="11">
        <dgm:presLayoutVars>
          <dgm:bulletEnabled val="1"/>
        </dgm:presLayoutVars>
      </dgm:prSet>
      <dgm:spPr/>
    </dgm:pt>
  </dgm:ptLst>
  <dgm:cxnLst>
    <dgm:cxn modelId="{D005EA11-2009-4CEA-9199-9BC34D7FC7EF}" srcId="{A9BD21EE-414D-4754-90B8-4D79A41CE1D3}" destId="{59080067-0351-4614-8570-F0C9AC8930CD}" srcOrd="9" destOrd="0" parTransId="{0CFB30AA-763C-4F93-B356-BAD8B5E4D78C}" sibTransId="{82D78CDF-ECB1-48B9-ADB9-53A94AED577D}"/>
    <dgm:cxn modelId="{08678212-5235-4759-81F0-D3C46E292162}" srcId="{A9BD21EE-414D-4754-90B8-4D79A41CE1D3}" destId="{68849A9C-DE70-4C9B-A3D4-4E4A2020D8FE}" srcOrd="0" destOrd="0" parTransId="{3AC0D1CC-A56B-4390-B6A7-8F85AF86CEE7}" sibTransId="{0ECF9C50-0855-41EA-9646-9227BD4D4964}"/>
    <dgm:cxn modelId="{0612E312-FD21-43D8-8E75-EB8BDB51C10A}" type="presOf" srcId="{4E75F572-C246-46A4-8089-908467ACCDEF}" destId="{3A07B187-ACD0-4DA7-9C48-58295C91A8F1}" srcOrd="0" destOrd="0" presId="urn:microsoft.com/office/officeart/2005/8/layout/default"/>
    <dgm:cxn modelId="{C8ECC81A-C859-4EFB-A012-A1A82AF7A292}" srcId="{A9BD21EE-414D-4754-90B8-4D79A41CE1D3}" destId="{4D5FFE43-8649-4CB3-9864-A5D2B7155EC2}" srcOrd="10" destOrd="0" parTransId="{277344AA-45BB-446C-BA35-4B99FB77191E}" sibTransId="{B72974EA-F0A9-411C-98AA-F82C50D2653D}"/>
    <dgm:cxn modelId="{84DE103A-C895-4848-876A-CD9EA89070D9}" type="presOf" srcId="{EB079DB4-87BE-452F-8040-3991A0B204EA}" destId="{D300CE2A-2291-4E8D-8D8A-72E8C18A3D53}" srcOrd="0" destOrd="0" presId="urn:microsoft.com/office/officeart/2005/8/layout/default"/>
    <dgm:cxn modelId="{9C2CD75C-734C-45D7-8753-18377F0F31F3}" srcId="{A9BD21EE-414D-4754-90B8-4D79A41CE1D3}" destId="{EB079DB4-87BE-452F-8040-3991A0B204EA}" srcOrd="2" destOrd="0" parTransId="{20CA9566-9975-4C8F-BAC3-02EC9D4F9AEE}" sibTransId="{9D99D0A1-CE64-45E3-A368-8278D74BF612}"/>
    <dgm:cxn modelId="{8E9ABE41-DE33-4B5F-8169-BE3F3354519E}" type="presOf" srcId="{BC392417-820B-4FAE-9ED8-C1BB2A73A45C}" destId="{6C60F1E6-8BE7-4D73-8FA6-200028F18B90}" srcOrd="0" destOrd="0" presId="urn:microsoft.com/office/officeart/2005/8/layout/default"/>
    <dgm:cxn modelId="{77C2B455-50C3-47E9-9365-181F70832642}" type="presOf" srcId="{DFB53CFF-79A6-4CDB-95D1-75F7B55AE31D}" destId="{5E04B530-AD43-41AE-A1C3-EBF2F9F3F81A}" srcOrd="0" destOrd="0" presId="urn:microsoft.com/office/officeart/2005/8/layout/default"/>
    <dgm:cxn modelId="{45594C77-70DC-4974-9E2E-F23235A7906A}" srcId="{A9BD21EE-414D-4754-90B8-4D79A41CE1D3}" destId="{B8F94920-7813-4EDE-8EEE-3CBE0A5AD0BE}" srcOrd="3" destOrd="0" parTransId="{99419B0F-42C4-4EF5-A326-9FEBFAC39FD7}" sibTransId="{83BF2CBF-6588-4093-B8DD-2C59926534C8}"/>
    <dgm:cxn modelId="{7BAD6282-C1C3-45B5-86F0-8D2400AD9321}" srcId="{A9BD21EE-414D-4754-90B8-4D79A41CE1D3}" destId="{BC392417-820B-4FAE-9ED8-C1BB2A73A45C}" srcOrd="7" destOrd="0" parTransId="{7BDBC4B8-E34B-475E-B91D-86500FC19EFD}" sibTransId="{E0BB27F2-B959-411A-83C2-585521767ABB}"/>
    <dgm:cxn modelId="{09FAFC85-A5CD-4D49-B0EF-AEFDF219424F}" type="presOf" srcId="{B8F94920-7813-4EDE-8EEE-3CBE0A5AD0BE}" destId="{ADFF827D-C81D-485D-86B6-0F08B008F748}" srcOrd="0" destOrd="0" presId="urn:microsoft.com/office/officeart/2005/8/layout/default"/>
    <dgm:cxn modelId="{2F75018B-F5B6-47C6-9CA4-E43AB9B32358}" srcId="{A9BD21EE-414D-4754-90B8-4D79A41CE1D3}" destId="{73E04A98-481B-47B6-AF66-82C71A95B97B}" srcOrd="6" destOrd="0" parTransId="{2B0195A2-01AA-4EFF-A08B-59DC317906BA}" sibTransId="{62C849B3-8558-4CE4-995D-76E13EE6324B}"/>
    <dgm:cxn modelId="{9B4D4096-67B7-43FB-A4BF-1F34BF007EC8}" type="presOf" srcId="{73E04A98-481B-47B6-AF66-82C71A95B97B}" destId="{07A3720A-7AC8-48C2-B6F2-053F9EFF99C0}" srcOrd="0" destOrd="0" presId="urn:microsoft.com/office/officeart/2005/8/layout/default"/>
    <dgm:cxn modelId="{0C34209D-E59B-46DC-BAE3-1E06C2051EFB}" type="presOf" srcId="{96BEE82E-C558-4731-B223-0983FD8B35EA}" destId="{43F6D779-E749-4256-BC6C-AC1590F612C8}" srcOrd="0" destOrd="0" presId="urn:microsoft.com/office/officeart/2005/8/layout/default"/>
    <dgm:cxn modelId="{7069FCA8-EBFC-4803-A371-87939823C200}" srcId="{A9BD21EE-414D-4754-90B8-4D79A41CE1D3}" destId="{306A6173-83B1-4B71-AC9C-D6C6953212F7}" srcOrd="1" destOrd="0" parTransId="{18C795BF-C51D-48AA-AC46-86A6EAD7B9E0}" sibTransId="{0F761BF0-D4F5-487C-9306-93538915D46E}"/>
    <dgm:cxn modelId="{8351FBC0-AD66-486E-82E9-A8B464184D21}" srcId="{A9BD21EE-414D-4754-90B8-4D79A41CE1D3}" destId="{DFB53CFF-79A6-4CDB-95D1-75F7B55AE31D}" srcOrd="5" destOrd="0" parTransId="{1303B98E-7767-4401-95A8-F4BE8291D9CE}" sibTransId="{FA6474DB-71A2-4CD5-AF1F-D72990D2F175}"/>
    <dgm:cxn modelId="{C279FFC0-E182-433B-AF7C-55B57E284DE3}" type="presOf" srcId="{68849A9C-DE70-4C9B-A3D4-4E4A2020D8FE}" destId="{370CB8A6-B2BA-47BC-8F73-9215A5FE9790}" srcOrd="0" destOrd="0" presId="urn:microsoft.com/office/officeart/2005/8/layout/default"/>
    <dgm:cxn modelId="{AA00A6C4-01D1-49E3-B6AC-EC1C49FA3378}" srcId="{A9BD21EE-414D-4754-90B8-4D79A41CE1D3}" destId="{4E75F572-C246-46A4-8089-908467ACCDEF}" srcOrd="8" destOrd="0" parTransId="{57864CEE-13E3-41C0-999B-245DA4A1CD87}" sibTransId="{7B3F39D6-EA3B-4C5C-8477-3E40509C3EED}"/>
    <dgm:cxn modelId="{4D018BC5-674A-4F7B-A291-41498DA1CB20}" type="presOf" srcId="{59080067-0351-4614-8570-F0C9AC8930CD}" destId="{68FB14E0-7413-4D1B-BC5A-31CDAC0B7CD5}" srcOrd="0" destOrd="0" presId="urn:microsoft.com/office/officeart/2005/8/layout/default"/>
    <dgm:cxn modelId="{25073ED1-D268-4C2B-8399-8434CFEDB6C7}" type="presOf" srcId="{A9BD21EE-414D-4754-90B8-4D79A41CE1D3}" destId="{54F394F1-1163-4D30-95EA-4BDE3E21AA63}" srcOrd="0" destOrd="0" presId="urn:microsoft.com/office/officeart/2005/8/layout/default"/>
    <dgm:cxn modelId="{CCD2E2D5-6684-483B-BD8E-F353078AF867}" type="presOf" srcId="{306A6173-83B1-4B71-AC9C-D6C6953212F7}" destId="{7C494EC8-850A-4D69-8C81-D6459EC66A42}" srcOrd="0" destOrd="0" presId="urn:microsoft.com/office/officeart/2005/8/layout/default"/>
    <dgm:cxn modelId="{29887DEB-7D9A-4AD7-99AA-DFE618E38517}" srcId="{A9BD21EE-414D-4754-90B8-4D79A41CE1D3}" destId="{96BEE82E-C558-4731-B223-0983FD8B35EA}" srcOrd="4" destOrd="0" parTransId="{E9D35893-DA07-4A56-A3B0-BE2963AE0DED}" sibTransId="{BD5B5704-8264-4742-AAF8-8C23F0195BDC}"/>
    <dgm:cxn modelId="{CB8E6BF7-27B6-4425-8436-EB7ECD88013B}" type="presOf" srcId="{4D5FFE43-8649-4CB3-9864-A5D2B7155EC2}" destId="{29335C22-BA0B-48C1-B8C8-77B53FC5C6CE}" srcOrd="0" destOrd="0" presId="urn:microsoft.com/office/officeart/2005/8/layout/default"/>
    <dgm:cxn modelId="{67B78B1A-D7E2-4E14-B33E-4FFF286874A2}" type="presParOf" srcId="{54F394F1-1163-4D30-95EA-4BDE3E21AA63}" destId="{370CB8A6-B2BA-47BC-8F73-9215A5FE9790}" srcOrd="0" destOrd="0" presId="urn:microsoft.com/office/officeart/2005/8/layout/default"/>
    <dgm:cxn modelId="{8BD961FA-07E7-4708-B180-80212F082559}" type="presParOf" srcId="{54F394F1-1163-4D30-95EA-4BDE3E21AA63}" destId="{83729F7A-3E8E-43D9-9973-70B08B235890}" srcOrd="1" destOrd="0" presId="urn:microsoft.com/office/officeart/2005/8/layout/default"/>
    <dgm:cxn modelId="{597F16CD-7CF7-4E78-8A71-D56D83052866}" type="presParOf" srcId="{54F394F1-1163-4D30-95EA-4BDE3E21AA63}" destId="{7C494EC8-850A-4D69-8C81-D6459EC66A42}" srcOrd="2" destOrd="0" presId="urn:microsoft.com/office/officeart/2005/8/layout/default"/>
    <dgm:cxn modelId="{6DD913F6-3CA2-43F7-A573-E8C30947CDF3}" type="presParOf" srcId="{54F394F1-1163-4D30-95EA-4BDE3E21AA63}" destId="{CA1A1127-30B8-43F1-937A-117F71D6ABD1}" srcOrd="3" destOrd="0" presId="urn:microsoft.com/office/officeart/2005/8/layout/default"/>
    <dgm:cxn modelId="{424128BD-6264-4DEA-B599-3AE07230DD81}" type="presParOf" srcId="{54F394F1-1163-4D30-95EA-4BDE3E21AA63}" destId="{D300CE2A-2291-4E8D-8D8A-72E8C18A3D53}" srcOrd="4" destOrd="0" presId="urn:microsoft.com/office/officeart/2005/8/layout/default"/>
    <dgm:cxn modelId="{B88CA9B1-F6EA-4918-B2B2-1D1CF0FF1C4E}" type="presParOf" srcId="{54F394F1-1163-4D30-95EA-4BDE3E21AA63}" destId="{A040C406-D069-4A8D-975B-D1C1D938F956}" srcOrd="5" destOrd="0" presId="urn:microsoft.com/office/officeart/2005/8/layout/default"/>
    <dgm:cxn modelId="{039E3A2A-C23C-4595-B70D-AF0A1CF4B930}" type="presParOf" srcId="{54F394F1-1163-4D30-95EA-4BDE3E21AA63}" destId="{ADFF827D-C81D-485D-86B6-0F08B008F748}" srcOrd="6" destOrd="0" presId="urn:microsoft.com/office/officeart/2005/8/layout/default"/>
    <dgm:cxn modelId="{0860FDE8-E763-46C8-B5DD-08836B49F0EC}" type="presParOf" srcId="{54F394F1-1163-4D30-95EA-4BDE3E21AA63}" destId="{B00F0B74-95F2-426A-9BF9-D4FBAF72C5C6}" srcOrd="7" destOrd="0" presId="urn:microsoft.com/office/officeart/2005/8/layout/default"/>
    <dgm:cxn modelId="{003253A8-2A22-4792-8146-E4AC1625109E}" type="presParOf" srcId="{54F394F1-1163-4D30-95EA-4BDE3E21AA63}" destId="{43F6D779-E749-4256-BC6C-AC1590F612C8}" srcOrd="8" destOrd="0" presId="urn:microsoft.com/office/officeart/2005/8/layout/default"/>
    <dgm:cxn modelId="{EEE85B0D-0187-4E29-99A8-28B198A10F0D}" type="presParOf" srcId="{54F394F1-1163-4D30-95EA-4BDE3E21AA63}" destId="{10D49625-1E3B-43EE-85EC-4B87DC399CE0}" srcOrd="9" destOrd="0" presId="urn:microsoft.com/office/officeart/2005/8/layout/default"/>
    <dgm:cxn modelId="{58579F02-38C7-4B8D-973E-46DAACB1D833}" type="presParOf" srcId="{54F394F1-1163-4D30-95EA-4BDE3E21AA63}" destId="{5E04B530-AD43-41AE-A1C3-EBF2F9F3F81A}" srcOrd="10" destOrd="0" presId="urn:microsoft.com/office/officeart/2005/8/layout/default"/>
    <dgm:cxn modelId="{EC14454E-CF5E-473D-A363-03F44DAE0407}" type="presParOf" srcId="{54F394F1-1163-4D30-95EA-4BDE3E21AA63}" destId="{DF5A7B71-E734-4AC8-BE72-D2DAA73B4FF4}" srcOrd="11" destOrd="0" presId="urn:microsoft.com/office/officeart/2005/8/layout/default"/>
    <dgm:cxn modelId="{D8EFEA30-D048-4BD3-883F-C429546E9CBE}" type="presParOf" srcId="{54F394F1-1163-4D30-95EA-4BDE3E21AA63}" destId="{07A3720A-7AC8-48C2-B6F2-053F9EFF99C0}" srcOrd="12" destOrd="0" presId="urn:microsoft.com/office/officeart/2005/8/layout/default"/>
    <dgm:cxn modelId="{6E4EBA81-BB3C-4793-8858-8F5C4D5FDA36}" type="presParOf" srcId="{54F394F1-1163-4D30-95EA-4BDE3E21AA63}" destId="{E4901930-C723-47F3-8715-A168F4E1F58F}" srcOrd="13" destOrd="0" presId="urn:microsoft.com/office/officeart/2005/8/layout/default"/>
    <dgm:cxn modelId="{BCAA5D3A-3671-4999-91A7-FF5FF1872FFB}" type="presParOf" srcId="{54F394F1-1163-4D30-95EA-4BDE3E21AA63}" destId="{6C60F1E6-8BE7-4D73-8FA6-200028F18B90}" srcOrd="14" destOrd="0" presId="urn:microsoft.com/office/officeart/2005/8/layout/default"/>
    <dgm:cxn modelId="{4D8C879B-A53A-4611-9FEE-C8BF99B03896}" type="presParOf" srcId="{54F394F1-1163-4D30-95EA-4BDE3E21AA63}" destId="{51342538-CFF0-4C0F-8366-F2900A45C06B}" srcOrd="15" destOrd="0" presId="urn:microsoft.com/office/officeart/2005/8/layout/default"/>
    <dgm:cxn modelId="{F00F39F4-B223-4061-9751-C46728089F41}" type="presParOf" srcId="{54F394F1-1163-4D30-95EA-4BDE3E21AA63}" destId="{3A07B187-ACD0-4DA7-9C48-58295C91A8F1}" srcOrd="16" destOrd="0" presId="urn:microsoft.com/office/officeart/2005/8/layout/default"/>
    <dgm:cxn modelId="{02A00B3D-CDF7-401C-B6F5-310A36794287}" type="presParOf" srcId="{54F394F1-1163-4D30-95EA-4BDE3E21AA63}" destId="{BE95DAC3-C7DE-481B-B3EC-5782A23D625C}" srcOrd="17" destOrd="0" presId="urn:microsoft.com/office/officeart/2005/8/layout/default"/>
    <dgm:cxn modelId="{6BED14A6-0B82-4B2E-9140-32A20CA8547B}" type="presParOf" srcId="{54F394F1-1163-4D30-95EA-4BDE3E21AA63}" destId="{68FB14E0-7413-4D1B-BC5A-31CDAC0B7CD5}" srcOrd="18" destOrd="0" presId="urn:microsoft.com/office/officeart/2005/8/layout/default"/>
    <dgm:cxn modelId="{108E482B-3E6C-4000-B371-9218AC571DA8}" type="presParOf" srcId="{54F394F1-1163-4D30-95EA-4BDE3E21AA63}" destId="{E108E859-3E9C-45C9-A9BD-71C250807521}" srcOrd="19" destOrd="0" presId="urn:microsoft.com/office/officeart/2005/8/layout/default"/>
    <dgm:cxn modelId="{6675EBDE-8E60-44CB-BAD5-99E23EFCB231}" type="presParOf" srcId="{54F394F1-1163-4D30-95EA-4BDE3E21AA63}" destId="{29335C22-BA0B-48C1-B8C8-77B53FC5C6CE}"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BD21EE-414D-4754-90B8-4D79A41CE1D3}"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CA"/>
        </a:p>
      </dgm:t>
    </dgm:pt>
    <dgm:pt modelId="{306A6173-83B1-4B71-AC9C-D6C6953212F7}">
      <dgm:prSet phldrT="[Text]" custT="1"/>
      <dgm:spPr/>
      <dgm:t>
        <a:bodyPr/>
        <a:lstStyle/>
        <a:p>
          <a:r>
            <a:rPr lang="fr-CA" sz="2800" b="1"/>
            <a:t>Norme</a:t>
          </a:r>
        </a:p>
      </dgm:t>
    </dgm:pt>
    <dgm:pt modelId="{18C795BF-C51D-48AA-AC46-86A6EAD7B9E0}" type="parTrans" cxnId="{7069FCA8-EBFC-4803-A371-87939823C200}">
      <dgm:prSet/>
      <dgm:spPr/>
      <dgm:t>
        <a:bodyPr/>
        <a:lstStyle/>
        <a:p>
          <a:endParaRPr lang="en-CA"/>
        </a:p>
      </dgm:t>
    </dgm:pt>
    <dgm:pt modelId="{0F761BF0-D4F5-487C-9306-93538915D46E}" type="sibTrans" cxnId="{7069FCA8-EBFC-4803-A371-87939823C200}">
      <dgm:prSet/>
      <dgm:spPr/>
      <dgm:t>
        <a:bodyPr/>
        <a:lstStyle/>
        <a:p>
          <a:endParaRPr lang="en-CA"/>
        </a:p>
      </dgm:t>
    </dgm:pt>
    <dgm:pt modelId="{4E75F572-C246-46A4-8089-908467ACCDEF}">
      <dgm:prSet phldrT="[Text]"/>
      <dgm:spPr/>
      <dgm:t>
        <a:bodyPr/>
        <a:lstStyle/>
        <a:p>
          <a:pPr>
            <a:buClrTx/>
            <a:buSzTx/>
            <a:buFontTx/>
            <a:buNone/>
          </a:pPr>
          <a:r>
            <a:rPr lang="fr-CA"/>
            <a:t>Lutte contre la stigmatisation et sensibilisation</a:t>
          </a:r>
        </a:p>
      </dgm:t>
    </dgm:pt>
    <dgm:pt modelId="{57864CEE-13E3-41C0-999B-245DA4A1CD87}" type="parTrans" cxnId="{AA00A6C4-01D1-49E3-B6AC-EC1C49FA3378}">
      <dgm:prSet/>
      <dgm:spPr/>
      <dgm:t>
        <a:bodyPr/>
        <a:lstStyle/>
        <a:p>
          <a:endParaRPr lang="en-CA"/>
        </a:p>
      </dgm:t>
    </dgm:pt>
    <dgm:pt modelId="{7B3F39D6-EA3B-4C5C-8477-3E40509C3EED}" type="sibTrans" cxnId="{AA00A6C4-01D1-49E3-B6AC-EC1C49FA3378}">
      <dgm:prSet/>
      <dgm:spPr/>
      <dgm:t>
        <a:bodyPr/>
        <a:lstStyle/>
        <a:p>
          <a:endParaRPr lang="en-CA"/>
        </a:p>
      </dgm:t>
    </dgm:pt>
    <dgm:pt modelId="{68849A9C-DE70-4C9B-A3D4-4E4A2020D8FE}">
      <dgm:prSet phldrT="[Text]"/>
      <dgm:spPr/>
      <dgm:t>
        <a:bodyPr/>
        <a:lstStyle/>
        <a:p>
          <a:r>
            <a:rPr lang="fr-CA"/>
            <a:t>Environnement des campus</a:t>
          </a:r>
        </a:p>
      </dgm:t>
    </dgm:pt>
    <dgm:pt modelId="{0ECF9C50-0855-41EA-9646-9227BD4D4964}" type="sibTrans" cxnId="{08678212-5235-4759-81F0-D3C46E292162}">
      <dgm:prSet/>
      <dgm:spPr/>
      <dgm:t>
        <a:bodyPr/>
        <a:lstStyle/>
        <a:p>
          <a:endParaRPr lang="en-CA"/>
        </a:p>
      </dgm:t>
    </dgm:pt>
    <dgm:pt modelId="{3AC0D1CC-A56B-4390-B6A7-8F85AF86CEE7}" type="parTrans" cxnId="{08678212-5235-4759-81F0-D3C46E292162}">
      <dgm:prSet/>
      <dgm:spPr/>
      <dgm:t>
        <a:bodyPr/>
        <a:lstStyle/>
        <a:p>
          <a:endParaRPr lang="en-CA"/>
        </a:p>
      </dgm:t>
    </dgm:pt>
    <dgm:pt modelId="{59080067-0351-4614-8570-F0C9AC8930CD}">
      <dgm:prSet phldrT="[Text]"/>
      <dgm:spPr/>
      <dgm:t>
        <a:bodyPr/>
        <a:lstStyle/>
        <a:p>
          <a:r>
            <a:rPr lang="fr-CA"/>
            <a:t>Formation</a:t>
          </a:r>
        </a:p>
      </dgm:t>
    </dgm:pt>
    <dgm:pt modelId="{0CFB30AA-763C-4F93-B356-BAD8B5E4D78C}" type="parTrans" cxnId="{D005EA11-2009-4CEA-9199-9BC34D7FC7EF}">
      <dgm:prSet/>
      <dgm:spPr/>
      <dgm:t>
        <a:bodyPr/>
        <a:lstStyle/>
        <a:p>
          <a:endParaRPr lang="en-CA"/>
        </a:p>
      </dgm:t>
    </dgm:pt>
    <dgm:pt modelId="{82D78CDF-ECB1-48B9-ADB9-53A94AED577D}" type="sibTrans" cxnId="{D005EA11-2009-4CEA-9199-9BC34D7FC7EF}">
      <dgm:prSet/>
      <dgm:spPr/>
      <dgm:t>
        <a:bodyPr/>
        <a:lstStyle/>
        <a:p>
          <a:endParaRPr lang="en-CA"/>
        </a:p>
      </dgm:t>
    </dgm:pt>
    <dgm:pt modelId="{4D5FFE43-8649-4CB3-9864-A5D2B7155EC2}">
      <dgm:prSet phldrT="[Text]"/>
      <dgm:spPr/>
      <dgm:t>
        <a:bodyPr/>
        <a:lstStyle/>
        <a:p>
          <a:r>
            <a:rPr lang="fr-CA"/>
            <a:t>Surveillance</a:t>
          </a:r>
        </a:p>
      </dgm:t>
    </dgm:pt>
    <dgm:pt modelId="{277344AA-45BB-446C-BA35-4B99FB77191E}" type="parTrans" cxnId="{C8ECC81A-C859-4EFB-A012-A1A82AF7A292}">
      <dgm:prSet/>
      <dgm:spPr/>
      <dgm:t>
        <a:bodyPr/>
        <a:lstStyle/>
        <a:p>
          <a:endParaRPr lang="en-CA"/>
        </a:p>
      </dgm:t>
    </dgm:pt>
    <dgm:pt modelId="{B72974EA-F0A9-411C-98AA-F82C50D2653D}" type="sibTrans" cxnId="{C8ECC81A-C859-4EFB-A012-A1A82AF7A292}">
      <dgm:prSet/>
      <dgm:spPr/>
      <dgm:t>
        <a:bodyPr/>
        <a:lstStyle/>
        <a:p>
          <a:endParaRPr lang="en-CA"/>
        </a:p>
      </dgm:t>
    </dgm:pt>
    <dgm:pt modelId="{B8F94920-7813-4EDE-8EEE-3CBE0A5AD0BE}">
      <dgm:prSet phldrT="[Text]"/>
      <dgm:spPr/>
      <dgm:t>
        <a:bodyPr/>
        <a:lstStyle/>
        <a:p>
          <a:r>
            <a:rPr lang="fr-CA"/>
            <a:t>Usage de substances et réduction des méfaits</a:t>
          </a:r>
        </a:p>
      </dgm:t>
    </dgm:pt>
    <dgm:pt modelId="{99419B0F-42C4-4EF5-A326-9FEBFAC39FD7}" type="parTrans" cxnId="{45594C77-70DC-4974-9E2E-F23235A7906A}">
      <dgm:prSet/>
      <dgm:spPr/>
      <dgm:t>
        <a:bodyPr/>
        <a:lstStyle/>
        <a:p>
          <a:endParaRPr lang="en-CA"/>
        </a:p>
      </dgm:t>
    </dgm:pt>
    <dgm:pt modelId="{83BF2CBF-6588-4093-B8DD-2C59926534C8}" type="sibTrans" cxnId="{45594C77-70DC-4974-9E2E-F23235A7906A}">
      <dgm:prSet/>
      <dgm:spPr/>
      <dgm:t>
        <a:bodyPr/>
        <a:lstStyle/>
        <a:p>
          <a:endParaRPr lang="en-CA"/>
        </a:p>
      </dgm:t>
    </dgm:pt>
    <dgm:pt modelId="{EB079DB4-87BE-452F-8040-3991A0B204EA}">
      <dgm:prSet phldrT="[Text]"/>
      <dgm:spPr/>
      <dgm:t>
        <a:bodyPr/>
        <a:lstStyle/>
        <a:p>
          <a:r>
            <a:rPr lang="fr-CA"/>
            <a:t>Partenariats</a:t>
          </a:r>
        </a:p>
      </dgm:t>
    </dgm:pt>
    <dgm:pt modelId="{20CA9566-9975-4C8F-BAC3-02EC9D4F9AEE}" type="parTrans" cxnId="{9C2CD75C-734C-45D7-8753-18377F0F31F3}">
      <dgm:prSet/>
      <dgm:spPr/>
      <dgm:t>
        <a:bodyPr/>
        <a:lstStyle/>
        <a:p>
          <a:endParaRPr lang="en-CA"/>
        </a:p>
      </dgm:t>
    </dgm:pt>
    <dgm:pt modelId="{9D99D0A1-CE64-45E3-A368-8278D74BF612}" type="sibTrans" cxnId="{9C2CD75C-734C-45D7-8753-18377F0F31F3}">
      <dgm:prSet/>
      <dgm:spPr/>
      <dgm:t>
        <a:bodyPr/>
        <a:lstStyle/>
        <a:p>
          <a:endParaRPr lang="en-CA"/>
        </a:p>
      </dgm:t>
    </dgm:pt>
    <dgm:pt modelId="{96BEE82E-C558-4731-B223-0983FD8B35EA}">
      <dgm:prSet phldrT="[Text]"/>
      <dgm:spPr/>
      <dgm:t>
        <a:bodyPr/>
        <a:lstStyle/>
        <a:p>
          <a:r>
            <a:rPr lang="fr-CA"/>
            <a:t>Approche globale dans les campus</a:t>
          </a:r>
        </a:p>
      </dgm:t>
    </dgm:pt>
    <dgm:pt modelId="{E9D35893-DA07-4A56-A3B0-BE2963AE0DED}" type="parTrans" cxnId="{29887DEB-7D9A-4AD7-99AA-DFE618E38517}">
      <dgm:prSet/>
      <dgm:spPr/>
      <dgm:t>
        <a:bodyPr/>
        <a:lstStyle/>
        <a:p>
          <a:endParaRPr lang="en-CA"/>
        </a:p>
      </dgm:t>
    </dgm:pt>
    <dgm:pt modelId="{BD5B5704-8264-4742-AAF8-8C23F0195BDC}" type="sibTrans" cxnId="{29887DEB-7D9A-4AD7-99AA-DFE618E38517}">
      <dgm:prSet/>
      <dgm:spPr/>
      <dgm:t>
        <a:bodyPr/>
        <a:lstStyle/>
        <a:p>
          <a:endParaRPr lang="en-CA"/>
        </a:p>
      </dgm:t>
    </dgm:pt>
    <dgm:pt modelId="{DFB53CFF-79A6-4CDB-95D1-75F7B55AE31D}">
      <dgm:prSet phldrT="[Text]"/>
      <dgm:spPr/>
      <dgm:t>
        <a:bodyPr/>
        <a:lstStyle/>
        <a:p>
          <a:r>
            <a:rPr lang="fr-CA"/>
            <a:t>Démarche axée sur les étudiants</a:t>
          </a:r>
        </a:p>
      </dgm:t>
    </dgm:pt>
    <dgm:pt modelId="{1303B98E-7767-4401-95A8-F4BE8291D9CE}" type="parTrans" cxnId="{8351FBC0-AD66-486E-82E9-A8B464184D21}">
      <dgm:prSet/>
      <dgm:spPr/>
      <dgm:t>
        <a:bodyPr/>
        <a:lstStyle/>
        <a:p>
          <a:endParaRPr lang="en-CA"/>
        </a:p>
      </dgm:t>
    </dgm:pt>
    <dgm:pt modelId="{FA6474DB-71A2-4CD5-AF1F-D72990D2F175}" type="sibTrans" cxnId="{8351FBC0-AD66-486E-82E9-A8B464184D21}">
      <dgm:prSet/>
      <dgm:spPr/>
      <dgm:t>
        <a:bodyPr/>
        <a:lstStyle/>
        <a:p>
          <a:endParaRPr lang="en-CA"/>
        </a:p>
      </dgm:t>
    </dgm:pt>
    <dgm:pt modelId="{73E04A98-481B-47B6-AF66-82C71A95B97B}">
      <dgm:prSet phldrT="[Text]"/>
      <dgm:spPr/>
      <dgm:t>
        <a:bodyPr/>
        <a:lstStyle/>
        <a:p>
          <a:r>
            <a:rPr lang="fr-CA"/>
            <a:t>De la prévention jusqu’au traitement</a:t>
          </a:r>
        </a:p>
      </dgm:t>
    </dgm:pt>
    <dgm:pt modelId="{2B0195A2-01AA-4EFF-A08B-59DC317906BA}" type="parTrans" cxnId="{2F75018B-F5B6-47C6-9CA4-E43AB9B32358}">
      <dgm:prSet/>
      <dgm:spPr/>
      <dgm:t>
        <a:bodyPr/>
        <a:lstStyle/>
        <a:p>
          <a:endParaRPr lang="en-CA"/>
        </a:p>
      </dgm:t>
    </dgm:pt>
    <dgm:pt modelId="{62C849B3-8558-4CE4-995D-76E13EE6324B}" type="sibTrans" cxnId="{2F75018B-F5B6-47C6-9CA4-E43AB9B32358}">
      <dgm:prSet/>
      <dgm:spPr/>
      <dgm:t>
        <a:bodyPr/>
        <a:lstStyle/>
        <a:p>
          <a:endParaRPr lang="en-CA"/>
        </a:p>
      </dgm:t>
    </dgm:pt>
    <dgm:pt modelId="{BC392417-820B-4FAE-9ED8-C1BB2A73A45C}">
      <dgm:prSet phldrT="[Text]"/>
      <dgm:spPr/>
      <dgm:t>
        <a:bodyPr/>
        <a:lstStyle/>
        <a:p>
          <a:r>
            <a:rPr lang="fr-CA"/>
            <a:t>Échange de connaissances et plan d’évaluation</a:t>
          </a:r>
        </a:p>
      </dgm:t>
    </dgm:pt>
    <dgm:pt modelId="{7BDBC4B8-E34B-475E-B91D-86500FC19EFD}" type="parTrans" cxnId="{7BAD6282-C1C3-45B5-86F0-8D2400AD9321}">
      <dgm:prSet/>
      <dgm:spPr/>
      <dgm:t>
        <a:bodyPr/>
        <a:lstStyle/>
        <a:p>
          <a:endParaRPr lang="en-CA"/>
        </a:p>
      </dgm:t>
    </dgm:pt>
    <dgm:pt modelId="{E0BB27F2-B959-411A-83C2-585521767ABB}" type="sibTrans" cxnId="{7BAD6282-C1C3-45B5-86F0-8D2400AD9321}">
      <dgm:prSet/>
      <dgm:spPr/>
      <dgm:t>
        <a:bodyPr/>
        <a:lstStyle/>
        <a:p>
          <a:endParaRPr lang="en-CA"/>
        </a:p>
      </dgm:t>
    </dgm:pt>
    <dgm:pt modelId="{54F394F1-1163-4D30-95EA-4BDE3E21AA63}" type="pres">
      <dgm:prSet presAssocID="{A9BD21EE-414D-4754-90B8-4D79A41CE1D3}" presName="diagram" presStyleCnt="0">
        <dgm:presLayoutVars>
          <dgm:dir/>
          <dgm:resizeHandles val="exact"/>
        </dgm:presLayoutVars>
      </dgm:prSet>
      <dgm:spPr/>
    </dgm:pt>
    <dgm:pt modelId="{370CB8A6-B2BA-47BC-8F73-9215A5FE9790}" type="pres">
      <dgm:prSet presAssocID="{68849A9C-DE70-4C9B-A3D4-4E4A2020D8FE}" presName="node" presStyleLbl="node1" presStyleIdx="0" presStyleCnt="11">
        <dgm:presLayoutVars>
          <dgm:bulletEnabled val="1"/>
        </dgm:presLayoutVars>
      </dgm:prSet>
      <dgm:spPr/>
    </dgm:pt>
    <dgm:pt modelId="{83729F7A-3E8E-43D9-9973-70B08B235890}" type="pres">
      <dgm:prSet presAssocID="{0ECF9C50-0855-41EA-9646-9227BD4D4964}" presName="sibTrans" presStyleCnt="0"/>
      <dgm:spPr/>
    </dgm:pt>
    <dgm:pt modelId="{7C494EC8-850A-4D69-8C81-D6459EC66A42}" type="pres">
      <dgm:prSet presAssocID="{306A6173-83B1-4B71-AC9C-D6C6953212F7}" presName="node" presStyleLbl="node1" presStyleIdx="1" presStyleCnt="11">
        <dgm:presLayoutVars>
          <dgm:bulletEnabled val="1"/>
        </dgm:presLayoutVars>
      </dgm:prSet>
      <dgm:spPr/>
    </dgm:pt>
    <dgm:pt modelId="{CA1A1127-30B8-43F1-937A-117F71D6ABD1}" type="pres">
      <dgm:prSet presAssocID="{0F761BF0-D4F5-487C-9306-93538915D46E}" presName="sibTrans" presStyleCnt="0"/>
      <dgm:spPr/>
    </dgm:pt>
    <dgm:pt modelId="{D300CE2A-2291-4E8D-8D8A-72E8C18A3D53}" type="pres">
      <dgm:prSet presAssocID="{EB079DB4-87BE-452F-8040-3991A0B204EA}" presName="node" presStyleLbl="node1" presStyleIdx="2" presStyleCnt="11">
        <dgm:presLayoutVars>
          <dgm:bulletEnabled val="1"/>
        </dgm:presLayoutVars>
      </dgm:prSet>
      <dgm:spPr/>
    </dgm:pt>
    <dgm:pt modelId="{A040C406-D069-4A8D-975B-D1C1D938F956}" type="pres">
      <dgm:prSet presAssocID="{9D99D0A1-CE64-45E3-A368-8278D74BF612}" presName="sibTrans" presStyleCnt="0"/>
      <dgm:spPr/>
    </dgm:pt>
    <dgm:pt modelId="{ADFF827D-C81D-485D-86B6-0F08B008F748}" type="pres">
      <dgm:prSet presAssocID="{B8F94920-7813-4EDE-8EEE-3CBE0A5AD0BE}" presName="node" presStyleLbl="node1" presStyleIdx="3" presStyleCnt="11">
        <dgm:presLayoutVars>
          <dgm:bulletEnabled val="1"/>
        </dgm:presLayoutVars>
      </dgm:prSet>
      <dgm:spPr/>
    </dgm:pt>
    <dgm:pt modelId="{B00F0B74-95F2-426A-9BF9-D4FBAF72C5C6}" type="pres">
      <dgm:prSet presAssocID="{83BF2CBF-6588-4093-B8DD-2C59926534C8}" presName="sibTrans" presStyleCnt="0"/>
      <dgm:spPr/>
    </dgm:pt>
    <dgm:pt modelId="{43F6D779-E749-4256-BC6C-AC1590F612C8}" type="pres">
      <dgm:prSet presAssocID="{96BEE82E-C558-4731-B223-0983FD8B35EA}" presName="node" presStyleLbl="node1" presStyleIdx="4" presStyleCnt="11">
        <dgm:presLayoutVars>
          <dgm:bulletEnabled val="1"/>
        </dgm:presLayoutVars>
      </dgm:prSet>
      <dgm:spPr/>
    </dgm:pt>
    <dgm:pt modelId="{10D49625-1E3B-43EE-85EC-4B87DC399CE0}" type="pres">
      <dgm:prSet presAssocID="{BD5B5704-8264-4742-AAF8-8C23F0195BDC}" presName="sibTrans" presStyleCnt="0"/>
      <dgm:spPr/>
    </dgm:pt>
    <dgm:pt modelId="{5E04B530-AD43-41AE-A1C3-EBF2F9F3F81A}" type="pres">
      <dgm:prSet presAssocID="{DFB53CFF-79A6-4CDB-95D1-75F7B55AE31D}" presName="node" presStyleLbl="node1" presStyleIdx="5" presStyleCnt="11">
        <dgm:presLayoutVars>
          <dgm:bulletEnabled val="1"/>
        </dgm:presLayoutVars>
      </dgm:prSet>
      <dgm:spPr/>
    </dgm:pt>
    <dgm:pt modelId="{DF5A7B71-E734-4AC8-BE72-D2DAA73B4FF4}" type="pres">
      <dgm:prSet presAssocID="{FA6474DB-71A2-4CD5-AF1F-D72990D2F175}" presName="sibTrans" presStyleCnt="0"/>
      <dgm:spPr/>
    </dgm:pt>
    <dgm:pt modelId="{07A3720A-7AC8-48C2-B6F2-053F9EFF99C0}" type="pres">
      <dgm:prSet presAssocID="{73E04A98-481B-47B6-AF66-82C71A95B97B}" presName="node" presStyleLbl="node1" presStyleIdx="6" presStyleCnt="11">
        <dgm:presLayoutVars>
          <dgm:bulletEnabled val="1"/>
        </dgm:presLayoutVars>
      </dgm:prSet>
      <dgm:spPr/>
    </dgm:pt>
    <dgm:pt modelId="{E4901930-C723-47F3-8715-A168F4E1F58F}" type="pres">
      <dgm:prSet presAssocID="{62C849B3-8558-4CE4-995D-76E13EE6324B}" presName="sibTrans" presStyleCnt="0"/>
      <dgm:spPr/>
    </dgm:pt>
    <dgm:pt modelId="{6C60F1E6-8BE7-4D73-8FA6-200028F18B90}" type="pres">
      <dgm:prSet presAssocID="{BC392417-820B-4FAE-9ED8-C1BB2A73A45C}" presName="node" presStyleLbl="node1" presStyleIdx="7" presStyleCnt="11">
        <dgm:presLayoutVars>
          <dgm:bulletEnabled val="1"/>
        </dgm:presLayoutVars>
      </dgm:prSet>
      <dgm:spPr/>
    </dgm:pt>
    <dgm:pt modelId="{51342538-CFF0-4C0F-8366-F2900A45C06B}" type="pres">
      <dgm:prSet presAssocID="{E0BB27F2-B959-411A-83C2-585521767ABB}" presName="sibTrans" presStyleCnt="0"/>
      <dgm:spPr/>
    </dgm:pt>
    <dgm:pt modelId="{3A07B187-ACD0-4DA7-9C48-58295C91A8F1}" type="pres">
      <dgm:prSet presAssocID="{4E75F572-C246-46A4-8089-908467ACCDEF}" presName="node" presStyleLbl="node1" presStyleIdx="8" presStyleCnt="11">
        <dgm:presLayoutVars>
          <dgm:bulletEnabled val="1"/>
        </dgm:presLayoutVars>
      </dgm:prSet>
      <dgm:spPr/>
    </dgm:pt>
    <dgm:pt modelId="{BE95DAC3-C7DE-481B-B3EC-5782A23D625C}" type="pres">
      <dgm:prSet presAssocID="{7B3F39D6-EA3B-4C5C-8477-3E40509C3EED}" presName="sibTrans" presStyleCnt="0"/>
      <dgm:spPr/>
    </dgm:pt>
    <dgm:pt modelId="{68FB14E0-7413-4D1B-BC5A-31CDAC0B7CD5}" type="pres">
      <dgm:prSet presAssocID="{59080067-0351-4614-8570-F0C9AC8930CD}" presName="node" presStyleLbl="node1" presStyleIdx="9" presStyleCnt="11">
        <dgm:presLayoutVars>
          <dgm:bulletEnabled val="1"/>
        </dgm:presLayoutVars>
      </dgm:prSet>
      <dgm:spPr/>
    </dgm:pt>
    <dgm:pt modelId="{E108E859-3E9C-45C9-A9BD-71C250807521}" type="pres">
      <dgm:prSet presAssocID="{82D78CDF-ECB1-48B9-ADB9-53A94AED577D}" presName="sibTrans" presStyleCnt="0"/>
      <dgm:spPr/>
    </dgm:pt>
    <dgm:pt modelId="{29335C22-BA0B-48C1-B8C8-77B53FC5C6CE}" type="pres">
      <dgm:prSet presAssocID="{4D5FFE43-8649-4CB3-9864-A5D2B7155EC2}" presName="node" presStyleLbl="node1" presStyleIdx="10" presStyleCnt="11">
        <dgm:presLayoutVars>
          <dgm:bulletEnabled val="1"/>
        </dgm:presLayoutVars>
      </dgm:prSet>
      <dgm:spPr/>
    </dgm:pt>
  </dgm:ptLst>
  <dgm:cxnLst>
    <dgm:cxn modelId="{D005EA11-2009-4CEA-9199-9BC34D7FC7EF}" srcId="{A9BD21EE-414D-4754-90B8-4D79A41CE1D3}" destId="{59080067-0351-4614-8570-F0C9AC8930CD}" srcOrd="9" destOrd="0" parTransId="{0CFB30AA-763C-4F93-B356-BAD8B5E4D78C}" sibTransId="{82D78CDF-ECB1-48B9-ADB9-53A94AED577D}"/>
    <dgm:cxn modelId="{08678212-5235-4759-81F0-D3C46E292162}" srcId="{A9BD21EE-414D-4754-90B8-4D79A41CE1D3}" destId="{68849A9C-DE70-4C9B-A3D4-4E4A2020D8FE}" srcOrd="0" destOrd="0" parTransId="{3AC0D1CC-A56B-4390-B6A7-8F85AF86CEE7}" sibTransId="{0ECF9C50-0855-41EA-9646-9227BD4D4964}"/>
    <dgm:cxn modelId="{0612E312-FD21-43D8-8E75-EB8BDB51C10A}" type="presOf" srcId="{4E75F572-C246-46A4-8089-908467ACCDEF}" destId="{3A07B187-ACD0-4DA7-9C48-58295C91A8F1}" srcOrd="0" destOrd="0" presId="urn:microsoft.com/office/officeart/2005/8/layout/default"/>
    <dgm:cxn modelId="{C8ECC81A-C859-4EFB-A012-A1A82AF7A292}" srcId="{A9BD21EE-414D-4754-90B8-4D79A41CE1D3}" destId="{4D5FFE43-8649-4CB3-9864-A5D2B7155EC2}" srcOrd="10" destOrd="0" parTransId="{277344AA-45BB-446C-BA35-4B99FB77191E}" sibTransId="{B72974EA-F0A9-411C-98AA-F82C50D2653D}"/>
    <dgm:cxn modelId="{84DE103A-C895-4848-876A-CD9EA89070D9}" type="presOf" srcId="{EB079DB4-87BE-452F-8040-3991A0B204EA}" destId="{D300CE2A-2291-4E8D-8D8A-72E8C18A3D53}" srcOrd="0" destOrd="0" presId="urn:microsoft.com/office/officeart/2005/8/layout/default"/>
    <dgm:cxn modelId="{9C2CD75C-734C-45D7-8753-18377F0F31F3}" srcId="{A9BD21EE-414D-4754-90B8-4D79A41CE1D3}" destId="{EB079DB4-87BE-452F-8040-3991A0B204EA}" srcOrd="2" destOrd="0" parTransId="{20CA9566-9975-4C8F-BAC3-02EC9D4F9AEE}" sibTransId="{9D99D0A1-CE64-45E3-A368-8278D74BF612}"/>
    <dgm:cxn modelId="{8E9ABE41-DE33-4B5F-8169-BE3F3354519E}" type="presOf" srcId="{BC392417-820B-4FAE-9ED8-C1BB2A73A45C}" destId="{6C60F1E6-8BE7-4D73-8FA6-200028F18B90}" srcOrd="0" destOrd="0" presId="urn:microsoft.com/office/officeart/2005/8/layout/default"/>
    <dgm:cxn modelId="{77C2B455-50C3-47E9-9365-181F70832642}" type="presOf" srcId="{DFB53CFF-79A6-4CDB-95D1-75F7B55AE31D}" destId="{5E04B530-AD43-41AE-A1C3-EBF2F9F3F81A}" srcOrd="0" destOrd="0" presId="urn:microsoft.com/office/officeart/2005/8/layout/default"/>
    <dgm:cxn modelId="{45594C77-70DC-4974-9E2E-F23235A7906A}" srcId="{A9BD21EE-414D-4754-90B8-4D79A41CE1D3}" destId="{B8F94920-7813-4EDE-8EEE-3CBE0A5AD0BE}" srcOrd="3" destOrd="0" parTransId="{99419B0F-42C4-4EF5-A326-9FEBFAC39FD7}" sibTransId="{83BF2CBF-6588-4093-B8DD-2C59926534C8}"/>
    <dgm:cxn modelId="{7BAD6282-C1C3-45B5-86F0-8D2400AD9321}" srcId="{A9BD21EE-414D-4754-90B8-4D79A41CE1D3}" destId="{BC392417-820B-4FAE-9ED8-C1BB2A73A45C}" srcOrd="7" destOrd="0" parTransId="{7BDBC4B8-E34B-475E-B91D-86500FC19EFD}" sibTransId="{E0BB27F2-B959-411A-83C2-585521767ABB}"/>
    <dgm:cxn modelId="{09FAFC85-A5CD-4D49-B0EF-AEFDF219424F}" type="presOf" srcId="{B8F94920-7813-4EDE-8EEE-3CBE0A5AD0BE}" destId="{ADFF827D-C81D-485D-86B6-0F08B008F748}" srcOrd="0" destOrd="0" presId="urn:microsoft.com/office/officeart/2005/8/layout/default"/>
    <dgm:cxn modelId="{2F75018B-F5B6-47C6-9CA4-E43AB9B32358}" srcId="{A9BD21EE-414D-4754-90B8-4D79A41CE1D3}" destId="{73E04A98-481B-47B6-AF66-82C71A95B97B}" srcOrd="6" destOrd="0" parTransId="{2B0195A2-01AA-4EFF-A08B-59DC317906BA}" sibTransId="{62C849B3-8558-4CE4-995D-76E13EE6324B}"/>
    <dgm:cxn modelId="{9B4D4096-67B7-43FB-A4BF-1F34BF007EC8}" type="presOf" srcId="{73E04A98-481B-47B6-AF66-82C71A95B97B}" destId="{07A3720A-7AC8-48C2-B6F2-053F9EFF99C0}" srcOrd="0" destOrd="0" presId="urn:microsoft.com/office/officeart/2005/8/layout/default"/>
    <dgm:cxn modelId="{0C34209D-E59B-46DC-BAE3-1E06C2051EFB}" type="presOf" srcId="{96BEE82E-C558-4731-B223-0983FD8B35EA}" destId="{43F6D779-E749-4256-BC6C-AC1590F612C8}" srcOrd="0" destOrd="0" presId="urn:microsoft.com/office/officeart/2005/8/layout/default"/>
    <dgm:cxn modelId="{7069FCA8-EBFC-4803-A371-87939823C200}" srcId="{A9BD21EE-414D-4754-90B8-4D79A41CE1D3}" destId="{306A6173-83B1-4B71-AC9C-D6C6953212F7}" srcOrd="1" destOrd="0" parTransId="{18C795BF-C51D-48AA-AC46-86A6EAD7B9E0}" sibTransId="{0F761BF0-D4F5-487C-9306-93538915D46E}"/>
    <dgm:cxn modelId="{8351FBC0-AD66-486E-82E9-A8B464184D21}" srcId="{A9BD21EE-414D-4754-90B8-4D79A41CE1D3}" destId="{DFB53CFF-79A6-4CDB-95D1-75F7B55AE31D}" srcOrd="5" destOrd="0" parTransId="{1303B98E-7767-4401-95A8-F4BE8291D9CE}" sibTransId="{FA6474DB-71A2-4CD5-AF1F-D72990D2F175}"/>
    <dgm:cxn modelId="{C279FFC0-E182-433B-AF7C-55B57E284DE3}" type="presOf" srcId="{68849A9C-DE70-4C9B-A3D4-4E4A2020D8FE}" destId="{370CB8A6-B2BA-47BC-8F73-9215A5FE9790}" srcOrd="0" destOrd="0" presId="urn:microsoft.com/office/officeart/2005/8/layout/default"/>
    <dgm:cxn modelId="{AA00A6C4-01D1-49E3-B6AC-EC1C49FA3378}" srcId="{A9BD21EE-414D-4754-90B8-4D79A41CE1D3}" destId="{4E75F572-C246-46A4-8089-908467ACCDEF}" srcOrd="8" destOrd="0" parTransId="{57864CEE-13E3-41C0-999B-245DA4A1CD87}" sibTransId="{7B3F39D6-EA3B-4C5C-8477-3E40509C3EED}"/>
    <dgm:cxn modelId="{4D018BC5-674A-4F7B-A291-41498DA1CB20}" type="presOf" srcId="{59080067-0351-4614-8570-F0C9AC8930CD}" destId="{68FB14E0-7413-4D1B-BC5A-31CDAC0B7CD5}" srcOrd="0" destOrd="0" presId="urn:microsoft.com/office/officeart/2005/8/layout/default"/>
    <dgm:cxn modelId="{25073ED1-D268-4C2B-8399-8434CFEDB6C7}" type="presOf" srcId="{A9BD21EE-414D-4754-90B8-4D79A41CE1D3}" destId="{54F394F1-1163-4D30-95EA-4BDE3E21AA63}" srcOrd="0" destOrd="0" presId="urn:microsoft.com/office/officeart/2005/8/layout/default"/>
    <dgm:cxn modelId="{CCD2E2D5-6684-483B-BD8E-F353078AF867}" type="presOf" srcId="{306A6173-83B1-4B71-AC9C-D6C6953212F7}" destId="{7C494EC8-850A-4D69-8C81-D6459EC66A42}" srcOrd="0" destOrd="0" presId="urn:microsoft.com/office/officeart/2005/8/layout/default"/>
    <dgm:cxn modelId="{29887DEB-7D9A-4AD7-99AA-DFE618E38517}" srcId="{A9BD21EE-414D-4754-90B8-4D79A41CE1D3}" destId="{96BEE82E-C558-4731-B223-0983FD8B35EA}" srcOrd="4" destOrd="0" parTransId="{E9D35893-DA07-4A56-A3B0-BE2963AE0DED}" sibTransId="{BD5B5704-8264-4742-AAF8-8C23F0195BDC}"/>
    <dgm:cxn modelId="{CB8E6BF7-27B6-4425-8436-EB7ECD88013B}" type="presOf" srcId="{4D5FFE43-8649-4CB3-9864-A5D2B7155EC2}" destId="{29335C22-BA0B-48C1-B8C8-77B53FC5C6CE}" srcOrd="0" destOrd="0" presId="urn:microsoft.com/office/officeart/2005/8/layout/default"/>
    <dgm:cxn modelId="{67B78B1A-D7E2-4E14-B33E-4FFF286874A2}" type="presParOf" srcId="{54F394F1-1163-4D30-95EA-4BDE3E21AA63}" destId="{370CB8A6-B2BA-47BC-8F73-9215A5FE9790}" srcOrd="0" destOrd="0" presId="urn:microsoft.com/office/officeart/2005/8/layout/default"/>
    <dgm:cxn modelId="{8BD961FA-07E7-4708-B180-80212F082559}" type="presParOf" srcId="{54F394F1-1163-4D30-95EA-4BDE3E21AA63}" destId="{83729F7A-3E8E-43D9-9973-70B08B235890}" srcOrd="1" destOrd="0" presId="urn:microsoft.com/office/officeart/2005/8/layout/default"/>
    <dgm:cxn modelId="{597F16CD-7CF7-4E78-8A71-D56D83052866}" type="presParOf" srcId="{54F394F1-1163-4D30-95EA-4BDE3E21AA63}" destId="{7C494EC8-850A-4D69-8C81-D6459EC66A42}" srcOrd="2" destOrd="0" presId="urn:microsoft.com/office/officeart/2005/8/layout/default"/>
    <dgm:cxn modelId="{6DD913F6-3CA2-43F7-A573-E8C30947CDF3}" type="presParOf" srcId="{54F394F1-1163-4D30-95EA-4BDE3E21AA63}" destId="{CA1A1127-30B8-43F1-937A-117F71D6ABD1}" srcOrd="3" destOrd="0" presId="urn:microsoft.com/office/officeart/2005/8/layout/default"/>
    <dgm:cxn modelId="{424128BD-6264-4DEA-B599-3AE07230DD81}" type="presParOf" srcId="{54F394F1-1163-4D30-95EA-4BDE3E21AA63}" destId="{D300CE2A-2291-4E8D-8D8A-72E8C18A3D53}" srcOrd="4" destOrd="0" presId="urn:microsoft.com/office/officeart/2005/8/layout/default"/>
    <dgm:cxn modelId="{B88CA9B1-F6EA-4918-B2B2-1D1CF0FF1C4E}" type="presParOf" srcId="{54F394F1-1163-4D30-95EA-4BDE3E21AA63}" destId="{A040C406-D069-4A8D-975B-D1C1D938F956}" srcOrd="5" destOrd="0" presId="urn:microsoft.com/office/officeart/2005/8/layout/default"/>
    <dgm:cxn modelId="{039E3A2A-C23C-4595-B70D-AF0A1CF4B930}" type="presParOf" srcId="{54F394F1-1163-4D30-95EA-4BDE3E21AA63}" destId="{ADFF827D-C81D-485D-86B6-0F08B008F748}" srcOrd="6" destOrd="0" presId="urn:microsoft.com/office/officeart/2005/8/layout/default"/>
    <dgm:cxn modelId="{0860FDE8-E763-46C8-B5DD-08836B49F0EC}" type="presParOf" srcId="{54F394F1-1163-4D30-95EA-4BDE3E21AA63}" destId="{B00F0B74-95F2-426A-9BF9-D4FBAF72C5C6}" srcOrd="7" destOrd="0" presId="urn:microsoft.com/office/officeart/2005/8/layout/default"/>
    <dgm:cxn modelId="{003253A8-2A22-4792-8146-E4AC1625109E}" type="presParOf" srcId="{54F394F1-1163-4D30-95EA-4BDE3E21AA63}" destId="{43F6D779-E749-4256-BC6C-AC1590F612C8}" srcOrd="8" destOrd="0" presId="urn:microsoft.com/office/officeart/2005/8/layout/default"/>
    <dgm:cxn modelId="{EEE85B0D-0187-4E29-99A8-28B198A10F0D}" type="presParOf" srcId="{54F394F1-1163-4D30-95EA-4BDE3E21AA63}" destId="{10D49625-1E3B-43EE-85EC-4B87DC399CE0}" srcOrd="9" destOrd="0" presId="urn:microsoft.com/office/officeart/2005/8/layout/default"/>
    <dgm:cxn modelId="{58579F02-38C7-4B8D-973E-46DAACB1D833}" type="presParOf" srcId="{54F394F1-1163-4D30-95EA-4BDE3E21AA63}" destId="{5E04B530-AD43-41AE-A1C3-EBF2F9F3F81A}" srcOrd="10" destOrd="0" presId="urn:microsoft.com/office/officeart/2005/8/layout/default"/>
    <dgm:cxn modelId="{EC14454E-CF5E-473D-A363-03F44DAE0407}" type="presParOf" srcId="{54F394F1-1163-4D30-95EA-4BDE3E21AA63}" destId="{DF5A7B71-E734-4AC8-BE72-D2DAA73B4FF4}" srcOrd="11" destOrd="0" presId="urn:microsoft.com/office/officeart/2005/8/layout/default"/>
    <dgm:cxn modelId="{D8EFEA30-D048-4BD3-883F-C429546E9CBE}" type="presParOf" srcId="{54F394F1-1163-4D30-95EA-4BDE3E21AA63}" destId="{07A3720A-7AC8-48C2-B6F2-053F9EFF99C0}" srcOrd="12" destOrd="0" presId="urn:microsoft.com/office/officeart/2005/8/layout/default"/>
    <dgm:cxn modelId="{6E4EBA81-BB3C-4793-8858-8F5C4D5FDA36}" type="presParOf" srcId="{54F394F1-1163-4D30-95EA-4BDE3E21AA63}" destId="{E4901930-C723-47F3-8715-A168F4E1F58F}" srcOrd="13" destOrd="0" presId="urn:microsoft.com/office/officeart/2005/8/layout/default"/>
    <dgm:cxn modelId="{BCAA5D3A-3671-4999-91A7-FF5FF1872FFB}" type="presParOf" srcId="{54F394F1-1163-4D30-95EA-4BDE3E21AA63}" destId="{6C60F1E6-8BE7-4D73-8FA6-200028F18B90}" srcOrd="14" destOrd="0" presId="urn:microsoft.com/office/officeart/2005/8/layout/default"/>
    <dgm:cxn modelId="{4D8C879B-A53A-4611-9FEE-C8BF99B03896}" type="presParOf" srcId="{54F394F1-1163-4D30-95EA-4BDE3E21AA63}" destId="{51342538-CFF0-4C0F-8366-F2900A45C06B}" srcOrd="15" destOrd="0" presId="urn:microsoft.com/office/officeart/2005/8/layout/default"/>
    <dgm:cxn modelId="{F00F39F4-B223-4061-9751-C46728089F41}" type="presParOf" srcId="{54F394F1-1163-4D30-95EA-4BDE3E21AA63}" destId="{3A07B187-ACD0-4DA7-9C48-58295C91A8F1}" srcOrd="16" destOrd="0" presId="urn:microsoft.com/office/officeart/2005/8/layout/default"/>
    <dgm:cxn modelId="{02A00B3D-CDF7-401C-B6F5-310A36794287}" type="presParOf" srcId="{54F394F1-1163-4D30-95EA-4BDE3E21AA63}" destId="{BE95DAC3-C7DE-481B-B3EC-5782A23D625C}" srcOrd="17" destOrd="0" presId="urn:microsoft.com/office/officeart/2005/8/layout/default"/>
    <dgm:cxn modelId="{6BED14A6-0B82-4B2E-9140-32A20CA8547B}" type="presParOf" srcId="{54F394F1-1163-4D30-95EA-4BDE3E21AA63}" destId="{68FB14E0-7413-4D1B-BC5A-31CDAC0B7CD5}" srcOrd="18" destOrd="0" presId="urn:microsoft.com/office/officeart/2005/8/layout/default"/>
    <dgm:cxn modelId="{108E482B-3E6C-4000-B371-9218AC571DA8}" type="presParOf" srcId="{54F394F1-1163-4D30-95EA-4BDE3E21AA63}" destId="{E108E859-3E9C-45C9-A9BD-71C250807521}" srcOrd="19" destOrd="0" presId="urn:microsoft.com/office/officeart/2005/8/layout/default"/>
    <dgm:cxn modelId="{6675EBDE-8E60-44CB-BAD5-99E23EFCB231}" type="presParOf" srcId="{54F394F1-1163-4D30-95EA-4BDE3E21AA63}" destId="{29335C22-BA0B-48C1-B8C8-77B53FC5C6CE}"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014573-6657-43D1-9F1C-E3E5535F2786}"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CA"/>
        </a:p>
      </dgm:t>
    </dgm:pt>
    <dgm:pt modelId="{DA319AB2-5107-4C0B-9E40-5AEC37DCE70C}">
      <dgm:prSet phldrT="[Text]"/>
      <dgm:spPr/>
      <dgm:t>
        <a:bodyPr/>
        <a:lstStyle/>
        <a:p>
          <a:r>
            <a:rPr lang="fr-CA" dirty="0"/>
            <a:t>Intérêts des utilisateurs</a:t>
          </a:r>
        </a:p>
      </dgm:t>
    </dgm:pt>
    <dgm:pt modelId="{2C588453-9B90-49A9-8988-84730AB8A68E}" type="parTrans" cxnId="{DA96F542-28CA-4021-AA46-8253E366681B}">
      <dgm:prSet/>
      <dgm:spPr/>
      <dgm:t>
        <a:bodyPr/>
        <a:lstStyle/>
        <a:p>
          <a:endParaRPr lang="en-CA"/>
        </a:p>
      </dgm:t>
    </dgm:pt>
    <dgm:pt modelId="{569838B0-229A-4D74-99C5-9B2B93555FC0}" type="sibTrans" cxnId="{DA96F542-28CA-4021-AA46-8253E366681B}">
      <dgm:prSet/>
      <dgm:spPr/>
      <dgm:t>
        <a:bodyPr/>
        <a:lstStyle/>
        <a:p>
          <a:endParaRPr lang="en-CA"/>
        </a:p>
      </dgm:t>
    </dgm:pt>
    <dgm:pt modelId="{50F65771-3FB0-49DF-B177-4B54C3F00BB3}">
      <dgm:prSet phldrT="[Text]"/>
      <dgm:spPr/>
      <dgm:t>
        <a:bodyPr/>
        <a:lstStyle/>
        <a:p>
          <a:r>
            <a:rPr lang="fr-CA" dirty="0"/>
            <a:t>Représenter les intérêts des étudiants (et de leurs familles comme soutien)</a:t>
          </a:r>
        </a:p>
      </dgm:t>
    </dgm:pt>
    <dgm:pt modelId="{D0AA72A1-0E16-4D19-ADEE-48195BE9D71C}" type="parTrans" cxnId="{96D22144-4682-4CB3-913C-6440E5DB0799}">
      <dgm:prSet/>
      <dgm:spPr/>
      <dgm:t>
        <a:bodyPr/>
        <a:lstStyle/>
        <a:p>
          <a:endParaRPr lang="en-CA"/>
        </a:p>
      </dgm:t>
    </dgm:pt>
    <dgm:pt modelId="{84E103A3-2A20-450D-97E5-2F82E855B112}" type="sibTrans" cxnId="{96D22144-4682-4CB3-913C-6440E5DB0799}">
      <dgm:prSet/>
      <dgm:spPr/>
      <dgm:t>
        <a:bodyPr/>
        <a:lstStyle/>
        <a:p>
          <a:endParaRPr lang="en-CA"/>
        </a:p>
      </dgm:t>
    </dgm:pt>
    <dgm:pt modelId="{341F81B4-96A0-4F06-B698-F24391BCFE10}">
      <dgm:prSet phldrT="[Text]"/>
      <dgm:spPr/>
      <dgm:t>
        <a:bodyPr/>
        <a:lstStyle/>
        <a:p>
          <a:r>
            <a:rPr lang="fr-CA"/>
            <a:t>Intérêts des organisations</a:t>
          </a:r>
        </a:p>
      </dgm:t>
    </dgm:pt>
    <dgm:pt modelId="{B85F0DE1-2C29-4F56-8CF2-CC918021B8E2}" type="parTrans" cxnId="{6663FC74-1D96-4B3C-B7E9-00F804441463}">
      <dgm:prSet/>
      <dgm:spPr/>
      <dgm:t>
        <a:bodyPr/>
        <a:lstStyle/>
        <a:p>
          <a:endParaRPr lang="en-CA"/>
        </a:p>
      </dgm:t>
    </dgm:pt>
    <dgm:pt modelId="{2F3FCDC1-483E-49C5-9EC1-FD3972986075}" type="sibTrans" cxnId="{6663FC74-1D96-4B3C-B7E9-00F804441463}">
      <dgm:prSet/>
      <dgm:spPr/>
      <dgm:t>
        <a:bodyPr/>
        <a:lstStyle/>
        <a:p>
          <a:endParaRPr lang="en-CA"/>
        </a:p>
      </dgm:t>
    </dgm:pt>
    <dgm:pt modelId="{C4317859-12AE-48D3-B03F-B958832E8C29}">
      <dgm:prSet phldrT="[Text]"/>
      <dgm:spPr/>
      <dgm:t>
        <a:bodyPr/>
        <a:lstStyle/>
        <a:p>
          <a:r>
            <a:rPr lang="fr-CA" dirty="0"/>
            <a:t>Représenter les intérêts des établissements d’enseignement postsecondaire (quant au niveau fonctionnel)</a:t>
          </a:r>
        </a:p>
      </dgm:t>
    </dgm:pt>
    <dgm:pt modelId="{D59CC7FF-6D47-4246-895D-F9B313881044}" type="parTrans" cxnId="{F3AEBA40-3FEE-4327-9496-F534801597AA}">
      <dgm:prSet/>
      <dgm:spPr/>
      <dgm:t>
        <a:bodyPr/>
        <a:lstStyle/>
        <a:p>
          <a:endParaRPr lang="en-CA"/>
        </a:p>
      </dgm:t>
    </dgm:pt>
    <dgm:pt modelId="{9907BC0F-58AA-4F81-8BC8-4B6ED518A2A6}" type="sibTrans" cxnId="{F3AEBA40-3FEE-4327-9496-F534801597AA}">
      <dgm:prSet/>
      <dgm:spPr/>
      <dgm:t>
        <a:bodyPr/>
        <a:lstStyle/>
        <a:p>
          <a:endParaRPr lang="en-CA"/>
        </a:p>
      </dgm:t>
    </dgm:pt>
    <dgm:pt modelId="{7986FC35-59CD-4F49-802B-A72E8396146E}">
      <dgm:prSet phldrT="[Text]"/>
      <dgm:spPr/>
      <dgm:t>
        <a:bodyPr/>
        <a:lstStyle/>
        <a:p>
          <a:r>
            <a:rPr lang="fr-CA"/>
            <a:t>Intérêts du gouvernement</a:t>
          </a:r>
        </a:p>
      </dgm:t>
    </dgm:pt>
    <dgm:pt modelId="{BBA87074-0AA2-42D4-9566-CB2CD726B89B}" type="parTrans" cxnId="{487DE41A-99AF-4C4A-88AF-C5E0B6AD9012}">
      <dgm:prSet/>
      <dgm:spPr/>
      <dgm:t>
        <a:bodyPr/>
        <a:lstStyle/>
        <a:p>
          <a:endParaRPr lang="en-CA"/>
        </a:p>
      </dgm:t>
    </dgm:pt>
    <dgm:pt modelId="{FB6D1331-39FA-4870-AFD2-7F892461FF30}" type="sibTrans" cxnId="{487DE41A-99AF-4C4A-88AF-C5E0B6AD9012}">
      <dgm:prSet/>
      <dgm:spPr/>
      <dgm:t>
        <a:bodyPr/>
        <a:lstStyle/>
        <a:p>
          <a:endParaRPr lang="en-CA"/>
        </a:p>
      </dgm:t>
    </dgm:pt>
    <dgm:pt modelId="{7FC4C4F0-4A0B-4214-9975-7C0C99C05203}">
      <dgm:prSet phldrT="[Text]"/>
      <dgm:spPr/>
      <dgm:t>
        <a:bodyPr/>
        <a:lstStyle/>
        <a:p>
          <a:r>
            <a:rPr lang="fr-CA"/>
            <a:t>Fournisseurs de services</a:t>
          </a:r>
        </a:p>
      </dgm:t>
    </dgm:pt>
    <dgm:pt modelId="{DC926996-5612-4ECB-964D-18C1881936AF}" type="parTrans" cxnId="{F79601F4-7801-4A15-BA74-D2139047536D}">
      <dgm:prSet/>
      <dgm:spPr/>
      <dgm:t>
        <a:bodyPr/>
        <a:lstStyle/>
        <a:p>
          <a:endParaRPr lang="en-CA"/>
        </a:p>
      </dgm:t>
    </dgm:pt>
    <dgm:pt modelId="{65833D27-5890-44C5-82A7-5337BD4CE180}" type="sibTrans" cxnId="{F79601F4-7801-4A15-BA74-D2139047536D}">
      <dgm:prSet/>
      <dgm:spPr/>
      <dgm:t>
        <a:bodyPr/>
        <a:lstStyle/>
        <a:p>
          <a:endParaRPr lang="en-CA"/>
        </a:p>
      </dgm:t>
    </dgm:pt>
    <dgm:pt modelId="{37D04312-52A4-49EB-9EF5-17B1DA1A0748}">
      <dgm:prSet phldrT="[Text]"/>
      <dgm:spPr/>
      <dgm:t>
        <a:bodyPr/>
        <a:lstStyle/>
        <a:p>
          <a:r>
            <a:rPr lang="fr-CA"/>
            <a:t>Intérêts généraux</a:t>
          </a:r>
        </a:p>
      </dgm:t>
    </dgm:pt>
    <dgm:pt modelId="{16D3ECA0-5D89-4796-9622-1ECD82757DC3}" type="parTrans" cxnId="{0064D447-20D8-42C5-968F-C0968B5ECB8A}">
      <dgm:prSet/>
      <dgm:spPr/>
      <dgm:t>
        <a:bodyPr/>
        <a:lstStyle/>
        <a:p>
          <a:endParaRPr lang="en-CA"/>
        </a:p>
      </dgm:t>
    </dgm:pt>
    <dgm:pt modelId="{0C810B80-5C48-44C3-AF10-6EE66AD2FA67}" type="sibTrans" cxnId="{0064D447-20D8-42C5-968F-C0968B5ECB8A}">
      <dgm:prSet/>
      <dgm:spPr/>
      <dgm:t>
        <a:bodyPr/>
        <a:lstStyle/>
        <a:p>
          <a:endParaRPr lang="en-CA"/>
        </a:p>
      </dgm:t>
    </dgm:pt>
    <dgm:pt modelId="{742B4BED-48AA-459E-B34B-4855DD23142C}">
      <dgm:prSet phldrT="[Text]"/>
      <dgm:spPr/>
      <dgm:t>
        <a:bodyPr/>
        <a:lstStyle/>
        <a:p>
          <a:r>
            <a:rPr lang="fr-CA" dirty="0"/>
            <a:t>Agences au niveau provincial, fédéral et territorial qui soutiennent la santé mentale et/ou les établissements d’enseignement postsecondaire</a:t>
          </a:r>
        </a:p>
      </dgm:t>
    </dgm:pt>
    <dgm:pt modelId="{B2E33E8A-2954-478E-A6E3-2778C669A15C}" type="parTrans" cxnId="{0B8F8BCA-DF16-4951-AA4A-0DD9A9A71042}">
      <dgm:prSet/>
      <dgm:spPr/>
      <dgm:t>
        <a:bodyPr/>
        <a:lstStyle/>
        <a:p>
          <a:endParaRPr lang="en-CA"/>
        </a:p>
      </dgm:t>
    </dgm:pt>
    <dgm:pt modelId="{17E5A2E2-FB2A-485C-9C7F-2056CE29F4A6}" type="sibTrans" cxnId="{0B8F8BCA-DF16-4951-AA4A-0DD9A9A71042}">
      <dgm:prSet/>
      <dgm:spPr/>
      <dgm:t>
        <a:bodyPr/>
        <a:lstStyle/>
        <a:p>
          <a:endParaRPr lang="en-CA"/>
        </a:p>
      </dgm:t>
    </dgm:pt>
    <dgm:pt modelId="{9CC163D9-BEC7-4E39-82F7-75DAA523BAF6}">
      <dgm:prSet phldrT="[Text]"/>
      <dgm:spPr/>
      <dgm:t>
        <a:bodyPr/>
        <a:lstStyle/>
        <a:p>
          <a:r>
            <a:rPr lang="fr-CA"/>
            <a:t>Intérêts de ceux qui fournissent des services aux établissements postsecondaires (au niveau organisationnel) et aux étudiants (intervention/traitement)</a:t>
          </a:r>
        </a:p>
      </dgm:t>
    </dgm:pt>
    <dgm:pt modelId="{19B75CEB-F7DD-48C6-878A-20A38E1F105D}" type="parTrans" cxnId="{1E6D497D-EB7B-4FC2-9066-E2E6ADD96830}">
      <dgm:prSet/>
      <dgm:spPr/>
      <dgm:t>
        <a:bodyPr/>
        <a:lstStyle/>
        <a:p>
          <a:endParaRPr lang="en-CA"/>
        </a:p>
      </dgm:t>
    </dgm:pt>
    <dgm:pt modelId="{735EDBC8-3C2A-4256-96DC-A5719F55A71B}" type="sibTrans" cxnId="{1E6D497D-EB7B-4FC2-9066-E2E6ADD96830}">
      <dgm:prSet/>
      <dgm:spPr/>
      <dgm:t>
        <a:bodyPr/>
        <a:lstStyle/>
        <a:p>
          <a:endParaRPr lang="en-CA"/>
        </a:p>
      </dgm:t>
    </dgm:pt>
    <dgm:pt modelId="{70E6BF50-82C3-41A7-856B-32AC111DAA0A}">
      <dgm:prSet/>
      <dgm:spPr/>
      <dgm:t>
        <a:bodyPr/>
        <a:lstStyle/>
        <a:p>
          <a:r>
            <a:rPr lang="fr-CA" b="0" i="0" u="none"/>
            <a:t>Universitaires/chercheurs dans le domaine des services de santé publics</a:t>
          </a:r>
        </a:p>
      </dgm:t>
    </dgm:pt>
    <dgm:pt modelId="{96F86529-2E96-4F6F-9EAD-438CAC16850C}" type="parTrans" cxnId="{69A5B347-B94E-43C7-B9DA-25BAE3707908}">
      <dgm:prSet/>
      <dgm:spPr/>
      <dgm:t>
        <a:bodyPr/>
        <a:lstStyle/>
        <a:p>
          <a:endParaRPr lang="en-CA"/>
        </a:p>
      </dgm:t>
    </dgm:pt>
    <dgm:pt modelId="{A9FE4C49-115B-4355-B759-372CC0AE109B}" type="sibTrans" cxnId="{69A5B347-B94E-43C7-B9DA-25BAE3707908}">
      <dgm:prSet/>
      <dgm:spPr/>
      <dgm:t>
        <a:bodyPr/>
        <a:lstStyle/>
        <a:p>
          <a:endParaRPr lang="en-CA"/>
        </a:p>
      </dgm:t>
    </dgm:pt>
    <dgm:pt modelId="{B397C654-C988-44B5-B32F-7DACFB86C334}" type="pres">
      <dgm:prSet presAssocID="{0D014573-6657-43D1-9F1C-E3E5535F2786}" presName="diagram" presStyleCnt="0">
        <dgm:presLayoutVars>
          <dgm:dir/>
          <dgm:resizeHandles val="exact"/>
        </dgm:presLayoutVars>
      </dgm:prSet>
      <dgm:spPr/>
    </dgm:pt>
    <dgm:pt modelId="{FF396B0A-8600-4B08-B4FF-56235B09AA4C}" type="pres">
      <dgm:prSet presAssocID="{DA319AB2-5107-4C0B-9E40-5AEC37DCE70C}" presName="node" presStyleLbl="node1" presStyleIdx="0" presStyleCnt="5">
        <dgm:presLayoutVars>
          <dgm:bulletEnabled val="1"/>
        </dgm:presLayoutVars>
      </dgm:prSet>
      <dgm:spPr/>
    </dgm:pt>
    <dgm:pt modelId="{14160510-44CA-4268-AD16-0F4B130B8141}" type="pres">
      <dgm:prSet presAssocID="{569838B0-229A-4D74-99C5-9B2B93555FC0}" presName="sibTrans" presStyleCnt="0"/>
      <dgm:spPr/>
    </dgm:pt>
    <dgm:pt modelId="{F8C48CC9-0864-4D5F-B7D7-B4E265E4F23C}" type="pres">
      <dgm:prSet presAssocID="{341F81B4-96A0-4F06-B698-F24391BCFE10}" presName="node" presStyleLbl="node1" presStyleIdx="1" presStyleCnt="5">
        <dgm:presLayoutVars>
          <dgm:bulletEnabled val="1"/>
        </dgm:presLayoutVars>
      </dgm:prSet>
      <dgm:spPr/>
    </dgm:pt>
    <dgm:pt modelId="{F8814070-BB2E-4602-A2A5-D0FDBEA7213A}" type="pres">
      <dgm:prSet presAssocID="{2F3FCDC1-483E-49C5-9EC1-FD3972986075}" presName="sibTrans" presStyleCnt="0"/>
      <dgm:spPr/>
    </dgm:pt>
    <dgm:pt modelId="{463DCC3E-376C-4017-9363-87817401688E}" type="pres">
      <dgm:prSet presAssocID="{7986FC35-59CD-4F49-802B-A72E8396146E}" presName="node" presStyleLbl="node1" presStyleIdx="2" presStyleCnt="5">
        <dgm:presLayoutVars>
          <dgm:bulletEnabled val="1"/>
        </dgm:presLayoutVars>
      </dgm:prSet>
      <dgm:spPr/>
    </dgm:pt>
    <dgm:pt modelId="{1999EE67-4969-4C49-84D3-D8619618B8DE}" type="pres">
      <dgm:prSet presAssocID="{FB6D1331-39FA-4870-AFD2-7F892461FF30}" presName="sibTrans" presStyleCnt="0"/>
      <dgm:spPr/>
    </dgm:pt>
    <dgm:pt modelId="{27C34892-E61F-4D15-A486-5D27A2D17954}" type="pres">
      <dgm:prSet presAssocID="{7FC4C4F0-4A0B-4214-9975-7C0C99C05203}" presName="node" presStyleLbl="node1" presStyleIdx="3" presStyleCnt="5">
        <dgm:presLayoutVars>
          <dgm:bulletEnabled val="1"/>
        </dgm:presLayoutVars>
      </dgm:prSet>
      <dgm:spPr/>
    </dgm:pt>
    <dgm:pt modelId="{ECB3A24E-0538-46C1-BE1C-35BC5B66BEF5}" type="pres">
      <dgm:prSet presAssocID="{65833D27-5890-44C5-82A7-5337BD4CE180}" presName="sibTrans" presStyleCnt="0"/>
      <dgm:spPr/>
    </dgm:pt>
    <dgm:pt modelId="{8AD96BC3-C5A4-4CBA-9E62-FEB3E9FA8331}" type="pres">
      <dgm:prSet presAssocID="{37D04312-52A4-49EB-9EF5-17B1DA1A0748}" presName="node" presStyleLbl="node1" presStyleIdx="4" presStyleCnt="5">
        <dgm:presLayoutVars>
          <dgm:bulletEnabled val="1"/>
        </dgm:presLayoutVars>
      </dgm:prSet>
      <dgm:spPr/>
    </dgm:pt>
  </dgm:ptLst>
  <dgm:cxnLst>
    <dgm:cxn modelId="{991F8D01-C91B-4894-A330-8E582661B1B9}" type="presOf" srcId="{DA319AB2-5107-4C0B-9E40-5AEC37DCE70C}" destId="{FF396B0A-8600-4B08-B4FF-56235B09AA4C}" srcOrd="0" destOrd="0" presId="urn:microsoft.com/office/officeart/2005/8/layout/default"/>
    <dgm:cxn modelId="{F128C210-7E46-47EB-A907-21C01D7693CD}" type="presOf" srcId="{37D04312-52A4-49EB-9EF5-17B1DA1A0748}" destId="{8AD96BC3-C5A4-4CBA-9E62-FEB3E9FA8331}" srcOrd="0" destOrd="0" presId="urn:microsoft.com/office/officeart/2005/8/layout/default"/>
    <dgm:cxn modelId="{487DE41A-99AF-4C4A-88AF-C5E0B6AD9012}" srcId="{0D014573-6657-43D1-9F1C-E3E5535F2786}" destId="{7986FC35-59CD-4F49-802B-A72E8396146E}" srcOrd="2" destOrd="0" parTransId="{BBA87074-0AA2-42D4-9566-CB2CD726B89B}" sibTransId="{FB6D1331-39FA-4870-AFD2-7F892461FF30}"/>
    <dgm:cxn modelId="{AD60C13F-9AFE-4D23-ADBE-7A281FC149CD}" type="presOf" srcId="{50F65771-3FB0-49DF-B177-4B54C3F00BB3}" destId="{FF396B0A-8600-4B08-B4FF-56235B09AA4C}" srcOrd="0" destOrd="1" presId="urn:microsoft.com/office/officeart/2005/8/layout/default"/>
    <dgm:cxn modelId="{F3AEBA40-3FEE-4327-9496-F534801597AA}" srcId="{341F81B4-96A0-4F06-B698-F24391BCFE10}" destId="{C4317859-12AE-48D3-B03F-B958832E8C29}" srcOrd="0" destOrd="0" parTransId="{D59CC7FF-6D47-4246-895D-F9B313881044}" sibTransId="{9907BC0F-58AA-4F81-8BC8-4B6ED518A2A6}"/>
    <dgm:cxn modelId="{DA96F542-28CA-4021-AA46-8253E366681B}" srcId="{0D014573-6657-43D1-9F1C-E3E5535F2786}" destId="{DA319AB2-5107-4C0B-9E40-5AEC37DCE70C}" srcOrd="0" destOrd="0" parTransId="{2C588453-9B90-49A9-8988-84730AB8A68E}" sibTransId="{569838B0-229A-4D74-99C5-9B2B93555FC0}"/>
    <dgm:cxn modelId="{96D22144-4682-4CB3-913C-6440E5DB0799}" srcId="{DA319AB2-5107-4C0B-9E40-5AEC37DCE70C}" destId="{50F65771-3FB0-49DF-B177-4B54C3F00BB3}" srcOrd="0" destOrd="0" parTransId="{D0AA72A1-0E16-4D19-ADEE-48195BE9D71C}" sibTransId="{84E103A3-2A20-450D-97E5-2F82E855B112}"/>
    <dgm:cxn modelId="{6A3F1347-72AA-4FAD-A439-908C65B6B17E}" type="presOf" srcId="{742B4BED-48AA-459E-B34B-4855DD23142C}" destId="{463DCC3E-376C-4017-9363-87817401688E}" srcOrd="0" destOrd="1" presId="urn:microsoft.com/office/officeart/2005/8/layout/default"/>
    <dgm:cxn modelId="{69A5B347-B94E-43C7-B9DA-25BAE3707908}" srcId="{37D04312-52A4-49EB-9EF5-17B1DA1A0748}" destId="{70E6BF50-82C3-41A7-856B-32AC111DAA0A}" srcOrd="0" destOrd="0" parTransId="{96F86529-2E96-4F6F-9EAD-438CAC16850C}" sibTransId="{A9FE4C49-115B-4355-B759-372CC0AE109B}"/>
    <dgm:cxn modelId="{0064D447-20D8-42C5-968F-C0968B5ECB8A}" srcId="{0D014573-6657-43D1-9F1C-E3E5535F2786}" destId="{37D04312-52A4-49EB-9EF5-17B1DA1A0748}" srcOrd="4" destOrd="0" parTransId="{16D3ECA0-5D89-4796-9622-1ECD82757DC3}" sibTransId="{0C810B80-5C48-44C3-AF10-6EE66AD2FA67}"/>
    <dgm:cxn modelId="{6663FC74-1D96-4B3C-B7E9-00F804441463}" srcId="{0D014573-6657-43D1-9F1C-E3E5535F2786}" destId="{341F81B4-96A0-4F06-B698-F24391BCFE10}" srcOrd="1" destOrd="0" parTransId="{B85F0DE1-2C29-4F56-8CF2-CC918021B8E2}" sibTransId="{2F3FCDC1-483E-49C5-9EC1-FD3972986075}"/>
    <dgm:cxn modelId="{8C9E6575-68C8-4978-BF01-27134900ECCA}" type="presOf" srcId="{7FC4C4F0-4A0B-4214-9975-7C0C99C05203}" destId="{27C34892-E61F-4D15-A486-5D27A2D17954}" srcOrd="0" destOrd="0" presId="urn:microsoft.com/office/officeart/2005/8/layout/default"/>
    <dgm:cxn modelId="{944CF779-AD36-4B78-AF14-DE778E562101}" type="presOf" srcId="{C4317859-12AE-48D3-B03F-B958832E8C29}" destId="{F8C48CC9-0864-4D5F-B7D7-B4E265E4F23C}" srcOrd="0" destOrd="1" presId="urn:microsoft.com/office/officeart/2005/8/layout/default"/>
    <dgm:cxn modelId="{1E6D497D-EB7B-4FC2-9066-E2E6ADD96830}" srcId="{7FC4C4F0-4A0B-4214-9975-7C0C99C05203}" destId="{9CC163D9-BEC7-4E39-82F7-75DAA523BAF6}" srcOrd="0" destOrd="0" parTransId="{19B75CEB-F7DD-48C6-878A-20A38E1F105D}" sibTransId="{735EDBC8-3C2A-4256-96DC-A5719F55A71B}"/>
    <dgm:cxn modelId="{C6196999-FE39-4DA2-9833-E12AA3EA3488}" type="presOf" srcId="{9CC163D9-BEC7-4E39-82F7-75DAA523BAF6}" destId="{27C34892-E61F-4D15-A486-5D27A2D17954}" srcOrd="0" destOrd="1" presId="urn:microsoft.com/office/officeart/2005/8/layout/default"/>
    <dgm:cxn modelId="{98BC8BB2-1741-4103-8BB2-16C7FCB5C0C9}" type="presOf" srcId="{0D014573-6657-43D1-9F1C-E3E5535F2786}" destId="{B397C654-C988-44B5-B32F-7DACFB86C334}" srcOrd="0" destOrd="0" presId="urn:microsoft.com/office/officeart/2005/8/layout/default"/>
    <dgm:cxn modelId="{0547F9C6-3E40-4DEA-801F-ADC74A85ED14}" type="presOf" srcId="{341F81B4-96A0-4F06-B698-F24391BCFE10}" destId="{F8C48CC9-0864-4D5F-B7D7-B4E265E4F23C}" srcOrd="0" destOrd="0" presId="urn:microsoft.com/office/officeart/2005/8/layout/default"/>
    <dgm:cxn modelId="{0B8F8BCA-DF16-4951-AA4A-0DD9A9A71042}" srcId="{7986FC35-59CD-4F49-802B-A72E8396146E}" destId="{742B4BED-48AA-459E-B34B-4855DD23142C}" srcOrd="0" destOrd="0" parTransId="{B2E33E8A-2954-478E-A6E3-2778C669A15C}" sibTransId="{17E5A2E2-FB2A-485C-9C7F-2056CE29F4A6}"/>
    <dgm:cxn modelId="{2A9D05D7-2C19-49F9-B017-593FCACE798C}" type="presOf" srcId="{70E6BF50-82C3-41A7-856B-32AC111DAA0A}" destId="{8AD96BC3-C5A4-4CBA-9E62-FEB3E9FA8331}" srcOrd="0" destOrd="1" presId="urn:microsoft.com/office/officeart/2005/8/layout/default"/>
    <dgm:cxn modelId="{F79601F4-7801-4A15-BA74-D2139047536D}" srcId="{0D014573-6657-43D1-9F1C-E3E5535F2786}" destId="{7FC4C4F0-4A0B-4214-9975-7C0C99C05203}" srcOrd="3" destOrd="0" parTransId="{DC926996-5612-4ECB-964D-18C1881936AF}" sibTransId="{65833D27-5890-44C5-82A7-5337BD4CE180}"/>
    <dgm:cxn modelId="{F9A0D2FF-4EFF-45FB-B915-87F031F042F7}" type="presOf" srcId="{7986FC35-59CD-4F49-802B-A72E8396146E}" destId="{463DCC3E-376C-4017-9363-87817401688E}" srcOrd="0" destOrd="0" presId="urn:microsoft.com/office/officeart/2005/8/layout/default"/>
    <dgm:cxn modelId="{22AE16F1-28F6-4797-8BDA-F4B1B46565F9}" type="presParOf" srcId="{B397C654-C988-44B5-B32F-7DACFB86C334}" destId="{FF396B0A-8600-4B08-B4FF-56235B09AA4C}" srcOrd="0" destOrd="0" presId="urn:microsoft.com/office/officeart/2005/8/layout/default"/>
    <dgm:cxn modelId="{DDEBAAB2-A1B3-4CDC-AC25-363A60215BC9}" type="presParOf" srcId="{B397C654-C988-44B5-B32F-7DACFB86C334}" destId="{14160510-44CA-4268-AD16-0F4B130B8141}" srcOrd="1" destOrd="0" presId="urn:microsoft.com/office/officeart/2005/8/layout/default"/>
    <dgm:cxn modelId="{9A72C235-AF65-4917-841B-05464232C6D8}" type="presParOf" srcId="{B397C654-C988-44B5-B32F-7DACFB86C334}" destId="{F8C48CC9-0864-4D5F-B7D7-B4E265E4F23C}" srcOrd="2" destOrd="0" presId="urn:microsoft.com/office/officeart/2005/8/layout/default"/>
    <dgm:cxn modelId="{5C370768-7A0C-47C6-9ED3-02D1C47BFE28}" type="presParOf" srcId="{B397C654-C988-44B5-B32F-7DACFB86C334}" destId="{F8814070-BB2E-4602-A2A5-D0FDBEA7213A}" srcOrd="3" destOrd="0" presId="urn:microsoft.com/office/officeart/2005/8/layout/default"/>
    <dgm:cxn modelId="{4E151EC3-09F6-46A0-BE76-AACC33F74952}" type="presParOf" srcId="{B397C654-C988-44B5-B32F-7DACFB86C334}" destId="{463DCC3E-376C-4017-9363-87817401688E}" srcOrd="4" destOrd="0" presId="urn:microsoft.com/office/officeart/2005/8/layout/default"/>
    <dgm:cxn modelId="{7FF976AD-A01C-4A07-9D47-E89BF80ACECD}" type="presParOf" srcId="{B397C654-C988-44B5-B32F-7DACFB86C334}" destId="{1999EE67-4969-4C49-84D3-D8619618B8DE}" srcOrd="5" destOrd="0" presId="urn:microsoft.com/office/officeart/2005/8/layout/default"/>
    <dgm:cxn modelId="{5A3C4104-005A-4D86-9F8E-BC2BB6D8F2C1}" type="presParOf" srcId="{B397C654-C988-44B5-B32F-7DACFB86C334}" destId="{27C34892-E61F-4D15-A486-5D27A2D17954}" srcOrd="6" destOrd="0" presId="urn:microsoft.com/office/officeart/2005/8/layout/default"/>
    <dgm:cxn modelId="{FE8D83BA-9D8F-4975-BAC7-43B455F2692A}" type="presParOf" srcId="{B397C654-C988-44B5-B32F-7DACFB86C334}" destId="{ECB3A24E-0538-46C1-BE1C-35BC5B66BEF5}" srcOrd="7" destOrd="0" presId="urn:microsoft.com/office/officeart/2005/8/layout/default"/>
    <dgm:cxn modelId="{4F2998C7-A2EC-4741-8F3C-0A217666B1B8}" type="presParOf" srcId="{B397C654-C988-44B5-B32F-7DACFB86C334}" destId="{8AD96BC3-C5A4-4CBA-9E62-FEB3E9FA833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201DAA-C99B-4F9D-A6AA-3B95A0A60149}" type="doc">
      <dgm:prSet loTypeId="urn:microsoft.com/office/officeart/2005/8/layout/venn3" loCatId="list" qsTypeId="urn:microsoft.com/office/officeart/2005/8/quickstyle/simple1" qsCatId="simple" csTypeId="urn:microsoft.com/office/officeart/2005/8/colors/colorful3" csCatId="colorful" phldr="1"/>
      <dgm:spPr/>
      <dgm:t>
        <a:bodyPr/>
        <a:lstStyle/>
        <a:p>
          <a:endParaRPr lang="en-US"/>
        </a:p>
      </dgm:t>
    </dgm:pt>
    <dgm:pt modelId="{FB7FDD82-4825-40EB-94E9-3F490B57868C}">
      <dgm:prSet phldrT="[Text]" custT="1"/>
      <dgm:spPr/>
      <dgm:t>
        <a:bodyPr/>
        <a:lstStyle/>
        <a:p>
          <a:r>
            <a:rPr lang="fr-CA" sz="1800"/>
            <a:t>Amélioration des aptitudes et des mécanismes d’adaptation ainsi que de la résilience</a:t>
          </a:r>
        </a:p>
      </dgm:t>
    </dgm:pt>
    <dgm:pt modelId="{1FC7268A-DCAA-464B-A8CF-F188BAF867C5}" type="parTrans" cxnId="{E1E00881-B29F-4B97-991C-0DB0E45AE76C}">
      <dgm:prSet/>
      <dgm:spPr/>
      <dgm:t>
        <a:bodyPr/>
        <a:lstStyle/>
        <a:p>
          <a:endParaRPr lang="en-US"/>
        </a:p>
      </dgm:t>
    </dgm:pt>
    <dgm:pt modelId="{F5BBE667-D98F-474F-B652-96CA38D75A13}" type="sibTrans" cxnId="{E1E00881-B29F-4B97-991C-0DB0E45AE76C}">
      <dgm:prSet/>
      <dgm:spPr/>
      <dgm:t>
        <a:bodyPr/>
        <a:lstStyle/>
        <a:p>
          <a:endParaRPr lang="en-US"/>
        </a:p>
      </dgm:t>
    </dgm:pt>
    <dgm:pt modelId="{513A3E90-6691-4CC3-AFC2-1CD807761C31}">
      <dgm:prSet phldrT="[Text]" custT="1"/>
      <dgm:spPr/>
      <dgm:t>
        <a:bodyPr/>
        <a:lstStyle/>
        <a:p>
          <a:r>
            <a:rPr lang="fr-CA" sz="1800"/>
            <a:t>Plus grande volonté de demander de l’aide</a:t>
          </a:r>
        </a:p>
      </dgm:t>
    </dgm:pt>
    <dgm:pt modelId="{E357C201-7B7C-4313-9E95-033CEC4E556D}" type="parTrans" cxnId="{9490CFF8-018C-47CC-A4EE-E04D710ECB3D}">
      <dgm:prSet/>
      <dgm:spPr/>
      <dgm:t>
        <a:bodyPr/>
        <a:lstStyle/>
        <a:p>
          <a:endParaRPr lang="en-US"/>
        </a:p>
      </dgm:t>
    </dgm:pt>
    <dgm:pt modelId="{A5619D58-CC68-4595-9FD4-99719978910C}" type="sibTrans" cxnId="{9490CFF8-018C-47CC-A4EE-E04D710ECB3D}">
      <dgm:prSet/>
      <dgm:spPr/>
      <dgm:t>
        <a:bodyPr/>
        <a:lstStyle/>
        <a:p>
          <a:endParaRPr lang="en-US"/>
        </a:p>
      </dgm:t>
    </dgm:pt>
    <dgm:pt modelId="{05D61A14-7195-435E-B825-5FEA2AE698EB}">
      <dgm:prSet custT="1"/>
      <dgm:spPr/>
      <dgm:t>
        <a:bodyPr/>
        <a:lstStyle/>
        <a:p>
          <a:r>
            <a:rPr lang="fr-CA" sz="1800"/>
            <a:t>Meilleure sensibilisation envers la santé mentale et réduction de la stigmatisation</a:t>
          </a:r>
        </a:p>
      </dgm:t>
    </dgm:pt>
    <dgm:pt modelId="{DCEDF62C-16EF-4239-BF8B-5B851B5E62BA}" type="parTrans" cxnId="{F7EAF360-04D1-4898-9A93-CC91155F53D1}">
      <dgm:prSet/>
      <dgm:spPr/>
      <dgm:t>
        <a:bodyPr/>
        <a:lstStyle/>
        <a:p>
          <a:endParaRPr lang="en-US"/>
        </a:p>
      </dgm:t>
    </dgm:pt>
    <dgm:pt modelId="{181A98B6-6296-4A16-B625-8478ACE03879}" type="sibTrans" cxnId="{F7EAF360-04D1-4898-9A93-CC91155F53D1}">
      <dgm:prSet/>
      <dgm:spPr/>
      <dgm:t>
        <a:bodyPr/>
        <a:lstStyle/>
        <a:p>
          <a:endParaRPr lang="en-US"/>
        </a:p>
      </dgm:t>
    </dgm:pt>
    <dgm:pt modelId="{17FA56BE-1F71-0B48-9A13-95082DC4A7B4}" type="pres">
      <dgm:prSet presAssocID="{BF201DAA-C99B-4F9D-A6AA-3B95A0A60149}" presName="Name0" presStyleCnt="0">
        <dgm:presLayoutVars>
          <dgm:dir/>
          <dgm:resizeHandles val="exact"/>
        </dgm:presLayoutVars>
      </dgm:prSet>
      <dgm:spPr/>
    </dgm:pt>
    <dgm:pt modelId="{4CE2F9A1-46CB-5549-AC32-2DB43C012BEE}" type="pres">
      <dgm:prSet presAssocID="{FB7FDD82-4825-40EB-94E9-3F490B57868C}" presName="Name5" presStyleLbl="vennNode1" presStyleIdx="0" presStyleCnt="3">
        <dgm:presLayoutVars>
          <dgm:bulletEnabled val="1"/>
        </dgm:presLayoutVars>
      </dgm:prSet>
      <dgm:spPr/>
    </dgm:pt>
    <dgm:pt modelId="{C6D10E82-FAF7-3F4F-BCA7-FF73A1AE572E}" type="pres">
      <dgm:prSet presAssocID="{F5BBE667-D98F-474F-B652-96CA38D75A13}" presName="space" presStyleCnt="0"/>
      <dgm:spPr/>
    </dgm:pt>
    <dgm:pt modelId="{E65526F3-9F99-2C48-A3EB-F68138A8A293}" type="pres">
      <dgm:prSet presAssocID="{513A3E90-6691-4CC3-AFC2-1CD807761C31}" presName="Name5" presStyleLbl="vennNode1" presStyleIdx="1" presStyleCnt="3">
        <dgm:presLayoutVars>
          <dgm:bulletEnabled val="1"/>
        </dgm:presLayoutVars>
      </dgm:prSet>
      <dgm:spPr/>
    </dgm:pt>
    <dgm:pt modelId="{44DE886D-65B3-8A40-93A7-5358B4C32CFA}" type="pres">
      <dgm:prSet presAssocID="{A5619D58-CC68-4595-9FD4-99719978910C}" presName="space" presStyleCnt="0"/>
      <dgm:spPr/>
    </dgm:pt>
    <dgm:pt modelId="{2B66CFCF-5FFE-214A-B814-2CD2028CFF76}" type="pres">
      <dgm:prSet presAssocID="{05D61A14-7195-435E-B825-5FEA2AE698EB}" presName="Name5" presStyleLbl="vennNode1" presStyleIdx="2" presStyleCnt="3">
        <dgm:presLayoutVars>
          <dgm:bulletEnabled val="1"/>
        </dgm:presLayoutVars>
      </dgm:prSet>
      <dgm:spPr/>
    </dgm:pt>
  </dgm:ptLst>
  <dgm:cxnLst>
    <dgm:cxn modelId="{F7EAF360-04D1-4898-9A93-CC91155F53D1}" srcId="{BF201DAA-C99B-4F9D-A6AA-3B95A0A60149}" destId="{05D61A14-7195-435E-B825-5FEA2AE698EB}" srcOrd="2" destOrd="0" parTransId="{DCEDF62C-16EF-4239-BF8B-5B851B5E62BA}" sibTransId="{181A98B6-6296-4A16-B625-8478ACE03879}"/>
    <dgm:cxn modelId="{7FBAAE4A-460F-704E-A761-CE1A3B948659}" type="presOf" srcId="{FB7FDD82-4825-40EB-94E9-3F490B57868C}" destId="{4CE2F9A1-46CB-5549-AC32-2DB43C012BEE}" srcOrd="0" destOrd="0" presId="urn:microsoft.com/office/officeart/2005/8/layout/venn3"/>
    <dgm:cxn modelId="{CD6B066C-3D45-2A40-9315-0BFC6D3E75AB}" type="presOf" srcId="{BF201DAA-C99B-4F9D-A6AA-3B95A0A60149}" destId="{17FA56BE-1F71-0B48-9A13-95082DC4A7B4}" srcOrd="0" destOrd="0" presId="urn:microsoft.com/office/officeart/2005/8/layout/venn3"/>
    <dgm:cxn modelId="{E1E00881-B29F-4B97-991C-0DB0E45AE76C}" srcId="{BF201DAA-C99B-4F9D-A6AA-3B95A0A60149}" destId="{FB7FDD82-4825-40EB-94E9-3F490B57868C}" srcOrd="0" destOrd="0" parTransId="{1FC7268A-DCAA-464B-A8CF-F188BAF867C5}" sibTransId="{F5BBE667-D98F-474F-B652-96CA38D75A13}"/>
    <dgm:cxn modelId="{1DEC8B8C-E372-7F43-9C5F-19A3131A47DD}" type="presOf" srcId="{513A3E90-6691-4CC3-AFC2-1CD807761C31}" destId="{E65526F3-9F99-2C48-A3EB-F68138A8A293}" srcOrd="0" destOrd="0" presId="urn:microsoft.com/office/officeart/2005/8/layout/venn3"/>
    <dgm:cxn modelId="{C66E859A-97A2-A14E-875D-AB9D4366DDB7}" type="presOf" srcId="{05D61A14-7195-435E-B825-5FEA2AE698EB}" destId="{2B66CFCF-5FFE-214A-B814-2CD2028CFF76}" srcOrd="0" destOrd="0" presId="urn:microsoft.com/office/officeart/2005/8/layout/venn3"/>
    <dgm:cxn modelId="{9490CFF8-018C-47CC-A4EE-E04D710ECB3D}" srcId="{BF201DAA-C99B-4F9D-A6AA-3B95A0A60149}" destId="{513A3E90-6691-4CC3-AFC2-1CD807761C31}" srcOrd="1" destOrd="0" parTransId="{E357C201-7B7C-4313-9E95-033CEC4E556D}" sibTransId="{A5619D58-CC68-4595-9FD4-99719978910C}"/>
    <dgm:cxn modelId="{981A5B26-1A39-A043-B5FB-0F80A08F826C}" type="presParOf" srcId="{17FA56BE-1F71-0B48-9A13-95082DC4A7B4}" destId="{4CE2F9A1-46CB-5549-AC32-2DB43C012BEE}" srcOrd="0" destOrd="0" presId="urn:microsoft.com/office/officeart/2005/8/layout/venn3"/>
    <dgm:cxn modelId="{111117A2-2DE9-6A42-A644-FE430990F998}" type="presParOf" srcId="{17FA56BE-1F71-0B48-9A13-95082DC4A7B4}" destId="{C6D10E82-FAF7-3F4F-BCA7-FF73A1AE572E}" srcOrd="1" destOrd="0" presId="urn:microsoft.com/office/officeart/2005/8/layout/venn3"/>
    <dgm:cxn modelId="{DE072DFC-E4EB-094B-BBEB-316256582637}" type="presParOf" srcId="{17FA56BE-1F71-0B48-9A13-95082DC4A7B4}" destId="{E65526F3-9F99-2C48-A3EB-F68138A8A293}" srcOrd="2" destOrd="0" presId="urn:microsoft.com/office/officeart/2005/8/layout/venn3"/>
    <dgm:cxn modelId="{1658A748-2229-FA4A-80BC-499DCAE1E7B4}" type="presParOf" srcId="{17FA56BE-1F71-0B48-9A13-95082DC4A7B4}" destId="{44DE886D-65B3-8A40-93A7-5358B4C32CFA}" srcOrd="3" destOrd="0" presId="urn:microsoft.com/office/officeart/2005/8/layout/venn3"/>
    <dgm:cxn modelId="{361A1B5E-6E86-3A4F-BEA8-1633B9FBDDB5}" type="presParOf" srcId="{17FA56BE-1F71-0B48-9A13-95082DC4A7B4}" destId="{2B66CFCF-5FFE-214A-B814-2CD2028CFF76}"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201DAA-C99B-4F9D-A6AA-3B95A0A60149}" type="doc">
      <dgm:prSet loTypeId="urn:microsoft.com/office/officeart/2005/8/layout/venn3" loCatId="list" qsTypeId="urn:microsoft.com/office/officeart/2005/8/quickstyle/simple1" qsCatId="simple" csTypeId="urn:microsoft.com/office/officeart/2005/8/colors/colorful3" csCatId="colorful" phldr="1"/>
      <dgm:spPr/>
      <dgm:t>
        <a:bodyPr/>
        <a:lstStyle/>
        <a:p>
          <a:endParaRPr lang="en-US"/>
        </a:p>
      </dgm:t>
    </dgm:pt>
    <dgm:pt modelId="{4EEA075B-F7F0-4156-AE13-669D4FBFAA04}">
      <dgm:prSet custT="1"/>
      <dgm:spPr/>
      <dgm:t>
        <a:bodyPr/>
        <a:lstStyle/>
        <a:p>
          <a:r>
            <a:rPr lang="fr-CA" sz="2800"/>
            <a:t>Meilleur accès aux services et utilisation accrue de ceux-ci</a:t>
          </a:r>
        </a:p>
      </dgm:t>
    </dgm:pt>
    <dgm:pt modelId="{4D40102F-D9CC-4104-A906-03186A4AFB34}" type="parTrans" cxnId="{7D95F2F7-8A00-47A0-B713-D1630CAC48C9}">
      <dgm:prSet/>
      <dgm:spPr/>
      <dgm:t>
        <a:bodyPr/>
        <a:lstStyle/>
        <a:p>
          <a:endParaRPr lang="en-US"/>
        </a:p>
      </dgm:t>
    </dgm:pt>
    <dgm:pt modelId="{DFF12D09-D8F5-40CE-A276-8C440701F1C1}" type="sibTrans" cxnId="{7D95F2F7-8A00-47A0-B713-D1630CAC48C9}">
      <dgm:prSet/>
      <dgm:spPr/>
      <dgm:t>
        <a:bodyPr/>
        <a:lstStyle/>
        <a:p>
          <a:endParaRPr lang="en-US"/>
        </a:p>
      </dgm:t>
    </dgm:pt>
    <dgm:pt modelId="{05D61A14-7195-435E-B825-5FEA2AE698EB}">
      <dgm:prSet custT="1"/>
      <dgm:spPr/>
      <dgm:t>
        <a:bodyPr/>
        <a:lstStyle/>
        <a:p>
          <a:r>
            <a:rPr lang="fr-CA" sz="2800" dirty="0"/>
            <a:t>Meilleures </a:t>
          </a:r>
          <a:r>
            <a:rPr lang="fr-CA" sz="2800" dirty="0" err="1"/>
            <a:t>connais-sances</a:t>
          </a:r>
          <a:r>
            <a:rPr lang="fr-CA" sz="2800" dirty="0"/>
            <a:t> en santé mentale </a:t>
          </a:r>
        </a:p>
      </dgm:t>
    </dgm:pt>
    <dgm:pt modelId="{DCEDF62C-16EF-4239-BF8B-5B851B5E62BA}" type="parTrans" cxnId="{F7EAF360-04D1-4898-9A93-CC91155F53D1}">
      <dgm:prSet/>
      <dgm:spPr/>
      <dgm:t>
        <a:bodyPr/>
        <a:lstStyle/>
        <a:p>
          <a:endParaRPr lang="en-US"/>
        </a:p>
      </dgm:t>
    </dgm:pt>
    <dgm:pt modelId="{181A98B6-6296-4A16-B625-8478ACE03879}" type="sibTrans" cxnId="{F7EAF360-04D1-4898-9A93-CC91155F53D1}">
      <dgm:prSet/>
      <dgm:spPr/>
      <dgm:t>
        <a:bodyPr/>
        <a:lstStyle/>
        <a:p>
          <a:endParaRPr lang="en-US"/>
        </a:p>
      </dgm:t>
    </dgm:pt>
    <dgm:pt modelId="{630EA96D-4E16-410E-8EBA-71F0C9CA156A}">
      <dgm:prSet custT="1"/>
      <dgm:spPr/>
      <dgm:t>
        <a:bodyPr/>
        <a:lstStyle/>
        <a:p>
          <a:r>
            <a:rPr lang="fr-CA" sz="2800"/>
            <a:t>Enseignants et membres du personnel réceptifs </a:t>
          </a:r>
        </a:p>
      </dgm:t>
    </dgm:pt>
    <dgm:pt modelId="{481FD1FA-9283-4BD9-9942-422B3E447F07}" type="sibTrans" cxnId="{DDF74DA9-3D42-4189-A93B-03D45C4B73F6}">
      <dgm:prSet/>
      <dgm:spPr/>
      <dgm:t>
        <a:bodyPr/>
        <a:lstStyle/>
        <a:p>
          <a:endParaRPr lang="en-US"/>
        </a:p>
      </dgm:t>
    </dgm:pt>
    <dgm:pt modelId="{FC5619DD-E9EE-4EC6-9C11-911D2B111883}" type="parTrans" cxnId="{DDF74DA9-3D42-4189-A93B-03D45C4B73F6}">
      <dgm:prSet/>
      <dgm:spPr/>
      <dgm:t>
        <a:bodyPr/>
        <a:lstStyle/>
        <a:p>
          <a:endParaRPr lang="en-US"/>
        </a:p>
      </dgm:t>
    </dgm:pt>
    <dgm:pt modelId="{9B2B959D-B324-214C-91B0-B7A8AE791376}" type="pres">
      <dgm:prSet presAssocID="{BF201DAA-C99B-4F9D-A6AA-3B95A0A60149}" presName="Name0" presStyleCnt="0">
        <dgm:presLayoutVars>
          <dgm:dir/>
          <dgm:resizeHandles val="exact"/>
        </dgm:presLayoutVars>
      </dgm:prSet>
      <dgm:spPr/>
    </dgm:pt>
    <dgm:pt modelId="{AC1FE6F6-5EA5-1F47-8694-C331A70C159F}" type="pres">
      <dgm:prSet presAssocID="{630EA96D-4E16-410E-8EBA-71F0C9CA156A}" presName="Name5" presStyleLbl="vennNode1" presStyleIdx="0" presStyleCnt="3">
        <dgm:presLayoutVars>
          <dgm:bulletEnabled val="1"/>
        </dgm:presLayoutVars>
      </dgm:prSet>
      <dgm:spPr/>
    </dgm:pt>
    <dgm:pt modelId="{F47EE126-35AE-EC4F-9D21-BE99C00958B6}" type="pres">
      <dgm:prSet presAssocID="{481FD1FA-9283-4BD9-9942-422B3E447F07}" presName="space" presStyleCnt="0"/>
      <dgm:spPr/>
    </dgm:pt>
    <dgm:pt modelId="{34B05BDD-814B-F34C-BC0C-6ED0AA191634}" type="pres">
      <dgm:prSet presAssocID="{4EEA075B-F7F0-4156-AE13-669D4FBFAA04}" presName="Name5" presStyleLbl="vennNode1" presStyleIdx="1" presStyleCnt="3">
        <dgm:presLayoutVars>
          <dgm:bulletEnabled val="1"/>
        </dgm:presLayoutVars>
      </dgm:prSet>
      <dgm:spPr/>
    </dgm:pt>
    <dgm:pt modelId="{ED12B56E-D4AE-394D-9C58-91F17A264BFE}" type="pres">
      <dgm:prSet presAssocID="{DFF12D09-D8F5-40CE-A276-8C440701F1C1}" presName="space" presStyleCnt="0"/>
      <dgm:spPr/>
    </dgm:pt>
    <dgm:pt modelId="{D1788B4B-A6F2-0845-91A7-05AF1285E66C}" type="pres">
      <dgm:prSet presAssocID="{05D61A14-7195-435E-B825-5FEA2AE698EB}" presName="Name5" presStyleLbl="vennNode1" presStyleIdx="2" presStyleCnt="3">
        <dgm:presLayoutVars>
          <dgm:bulletEnabled val="1"/>
        </dgm:presLayoutVars>
      </dgm:prSet>
      <dgm:spPr/>
    </dgm:pt>
  </dgm:ptLst>
  <dgm:cxnLst>
    <dgm:cxn modelId="{51DE4410-3460-764B-A456-371F9E4CAAFA}" type="presOf" srcId="{05D61A14-7195-435E-B825-5FEA2AE698EB}" destId="{D1788B4B-A6F2-0845-91A7-05AF1285E66C}" srcOrd="0" destOrd="0" presId="urn:microsoft.com/office/officeart/2005/8/layout/venn3"/>
    <dgm:cxn modelId="{F7EAF360-04D1-4898-9A93-CC91155F53D1}" srcId="{BF201DAA-C99B-4F9D-A6AA-3B95A0A60149}" destId="{05D61A14-7195-435E-B825-5FEA2AE698EB}" srcOrd="2" destOrd="0" parTransId="{DCEDF62C-16EF-4239-BF8B-5B851B5E62BA}" sibTransId="{181A98B6-6296-4A16-B625-8478ACE03879}"/>
    <dgm:cxn modelId="{27810A82-8FBA-AA4D-8A5E-893B3A484CB9}" type="presOf" srcId="{BF201DAA-C99B-4F9D-A6AA-3B95A0A60149}" destId="{9B2B959D-B324-214C-91B0-B7A8AE791376}" srcOrd="0" destOrd="0" presId="urn:microsoft.com/office/officeart/2005/8/layout/venn3"/>
    <dgm:cxn modelId="{DDF74DA9-3D42-4189-A93B-03D45C4B73F6}" srcId="{BF201DAA-C99B-4F9D-A6AA-3B95A0A60149}" destId="{630EA96D-4E16-410E-8EBA-71F0C9CA156A}" srcOrd="0" destOrd="0" parTransId="{FC5619DD-E9EE-4EC6-9C11-911D2B111883}" sibTransId="{481FD1FA-9283-4BD9-9942-422B3E447F07}"/>
    <dgm:cxn modelId="{D14CF0D1-EFA2-A147-A486-01E92806BA13}" type="presOf" srcId="{630EA96D-4E16-410E-8EBA-71F0C9CA156A}" destId="{AC1FE6F6-5EA5-1F47-8694-C331A70C159F}" srcOrd="0" destOrd="0" presId="urn:microsoft.com/office/officeart/2005/8/layout/venn3"/>
    <dgm:cxn modelId="{C9E83BDC-587B-3E42-BD2D-6C98F82E15B8}" type="presOf" srcId="{4EEA075B-F7F0-4156-AE13-669D4FBFAA04}" destId="{34B05BDD-814B-F34C-BC0C-6ED0AA191634}" srcOrd="0" destOrd="0" presId="urn:microsoft.com/office/officeart/2005/8/layout/venn3"/>
    <dgm:cxn modelId="{7D95F2F7-8A00-47A0-B713-D1630CAC48C9}" srcId="{BF201DAA-C99B-4F9D-A6AA-3B95A0A60149}" destId="{4EEA075B-F7F0-4156-AE13-669D4FBFAA04}" srcOrd="1" destOrd="0" parTransId="{4D40102F-D9CC-4104-A906-03186A4AFB34}" sibTransId="{DFF12D09-D8F5-40CE-A276-8C440701F1C1}"/>
    <dgm:cxn modelId="{DC391D2B-D7DC-F044-9C22-C15B5CFCDD09}" type="presParOf" srcId="{9B2B959D-B324-214C-91B0-B7A8AE791376}" destId="{AC1FE6F6-5EA5-1F47-8694-C331A70C159F}" srcOrd="0" destOrd="0" presId="urn:microsoft.com/office/officeart/2005/8/layout/venn3"/>
    <dgm:cxn modelId="{9C5387BA-3903-914B-A814-64F4B654B9A8}" type="presParOf" srcId="{9B2B959D-B324-214C-91B0-B7A8AE791376}" destId="{F47EE126-35AE-EC4F-9D21-BE99C00958B6}" srcOrd="1" destOrd="0" presId="urn:microsoft.com/office/officeart/2005/8/layout/venn3"/>
    <dgm:cxn modelId="{75D06357-CD44-3D4F-BC97-4A35A3EC9114}" type="presParOf" srcId="{9B2B959D-B324-214C-91B0-B7A8AE791376}" destId="{34B05BDD-814B-F34C-BC0C-6ED0AA191634}" srcOrd="2" destOrd="0" presId="urn:microsoft.com/office/officeart/2005/8/layout/venn3"/>
    <dgm:cxn modelId="{D0BCB3D4-84F3-0647-A5E8-B722701281E7}" type="presParOf" srcId="{9B2B959D-B324-214C-91B0-B7A8AE791376}" destId="{ED12B56E-D4AE-394D-9C58-91F17A264BFE}" srcOrd="3" destOrd="0" presId="urn:microsoft.com/office/officeart/2005/8/layout/venn3"/>
    <dgm:cxn modelId="{D3430747-652C-AE4B-8C90-AD3145626944}" type="presParOf" srcId="{9B2B959D-B324-214C-91B0-B7A8AE791376}" destId="{D1788B4B-A6F2-0845-91A7-05AF1285E66C}"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9691C-0CF5-4E16-BFF5-4CCD62A12E5D}">
      <dsp:nvSpPr>
        <dsp:cNvPr id="0" name=""/>
        <dsp:cNvSpPr/>
      </dsp:nvSpPr>
      <dsp:spPr>
        <a:xfrm>
          <a:off x="140143" y="1554248"/>
          <a:ext cx="2080140" cy="68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CA" sz="2200" kern="1200"/>
            <a:t>Stress</a:t>
          </a:r>
        </a:p>
      </dsp:txBody>
      <dsp:txXfrm>
        <a:off x="140143" y="1554248"/>
        <a:ext cx="2080140" cy="685500"/>
      </dsp:txXfrm>
    </dsp:sp>
    <dsp:sp modelId="{B7E17EC7-E741-449A-92CB-FC18EA9B72D7}">
      <dsp:nvSpPr>
        <dsp:cNvPr id="0" name=""/>
        <dsp:cNvSpPr/>
      </dsp:nvSpPr>
      <dsp:spPr>
        <a:xfrm>
          <a:off x="137779" y="1345761"/>
          <a:ext cx="165465" cy="16546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D41C9-E890-4CD6-AFA3-1359B260B863}">
      <dsp:nvSpPr>
        <dsp:cNvPr id="0" name=""/>
        <dsp:cNvSpPr/>
      </dsp:nvSpPr>
      <dsp:spPr>
        <a:xfrm>
          <a:off x="253606" y="1114109"/>
          <a:ext cx="165465" cy="165465"/>
        </a:xfrm>
        <a:prstGeom prst="ellipse">
          <a:avLst/>
        </a:prstGeom>
        <a:solidFill>
          <a:schemeClr val="accent3">
            <a:hueOff val="625015"/>
            <a:satOff val="-938"/>
            <a:lumOff val="-1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A7F1B8-5739-4D09-B3C8-55626257DDC0}">
      <dsp:nvSpPr>
        <dsp:cNvPr id="0" name=""/>
        <dsp:cNvSpPr/>
      </dsp:nvSpPr>
      <dsp:spPr>
        <a:xfrm>
          <a:off x="531588" y="1160440"/>
          <a:ext cx="260017" cy="260017"/>
        </a:xfrm>
        <a:prstGeom prst="ellipse">
          <a:avLst/>
        </a:prstGeom>
        <a:solidFill>
          <a:schemeClr val="accent3">
            <a:hueOff val="1250029"/>
            <a:satOff val="-1876"/>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0A2D72-52EF-4B72-80AF-5CA497B0883D}">
      <dsp:nvSpPr>
        <dsp:cNvPr id="0" name=""/>
        <dsp:cNvSpPr/>
      </dsp:nvSpPr>
      <dsp:spPr>
        <a:xfrm>
          <a:off x="763240" y="905623"/>
          <a:ext cx="165465" cy="165465"/>
        </a:xfrm>
        <a:prstGeom prst="ellipse">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340F3B-68F4-48A7-AAC8-1A05F0D1CB3E}">
      <dsp:nvSpPr>
        <dsp:cNvPr id="0" name=""/>
        <dsp:cNvSpPr/>
      </dsp:nvSpPr>
      <dsp:spPr>
        <a:xfrm>
          <a:off x="1064388" y="812962"/>
          <a:ext cx="165465" cy="165465"/>
        </a:xfrm>
        <a:prstGeom prst="ellipse">
          <a:avLst/>
        </a:prstGeom>
        <a:solidFill>
          <a:schemeClr val="accent3">
            <a:hueOff val="2500059"/>
            <a:satOff val="-3751"/>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99877C-229C-49F7-A84A-DE1031A8DC92}">
      <dsp:nvSpPr>
        <dsp:cNvPr id="0" name=""/>
        <dsp:cNvSpPr/>
      </dsp:nvSpPr>
      <dsp:spPr>
        <a:xfrm>
          <a:off x="1435031" y="975118"/>
          <a:ext cx="165465" cy="165465"/>
        </a:xfrm>
        <a:prstGeom prst="ellipse">
          <a:avLst/>
        </a:prstGeom>
        <a:solidFill>
          <a:schemeClr val="accent3">
            <a:hueOff val="3125073"/>
            <a:satOff val="-4689"/>
            <a:lumOff val="-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63696F-13AC-4ECB-A68F-5837A33E99AB}">
      <dsp:nvSpPr>
        <dsp:cNvPr id="0" name=""/>
        <dsp:cNvSpPr/>
      </dsp:nvSpPr>
      <dsp:spPr>
        <a:xfrm>
          <a:off x="1666683" y="1090944"/>
          <a:ext cx="260017" cy="260017"/>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BF5EA-33E8-4F26-956D-ECC691F6127B}">
      <dsp:nvSpPr>
        <dsp:cNvPr id="0" name=""/>
        <dsp:cNvSpPr/>
      </dsp:nvSpPr>
      <dsp:spPr>
        <a:xfrm>
          <a:off x="1990996" y="1345761"/>
          <a:ext cx="165465" cy="165465"/>
        </a:xfrm>
        <a:prstGeom prst="ellipse">
          <a:avLst/>
        </a:prstGeom>
        <a:solidFill>
          <a:schemeClr val="accent3">
            <a:hueOff val="4375102"/>
            <a:satOff val="-6564"/>
            <a:lumOff val="-10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5C8F8C-B21A-411E-B8CC-B7C3DD40507E}">
      <dsp:nvSpPr>
        <dsp:cNvPr id="0" name=""/>
        <dsp:cNvSpPr/>
      </dsp:nvSpPr>
      <dsp:spPr>
        <a:xfrm>
          <a:off x="2129987" y="1600579"/>
          <a:ext cx="165465" cy="165465"/>
        </a:xfrm>
        <a:prstGeom prst="ellipse">
          <a:avLst/>
        </a:prstGeom>
        <a:solidFill>
          <a:schemeClr val="accent3">
            <a:hueOff val="5000117"/>
            <a:satOff val="-7502"/>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705140-239D-4480-9B53-3A39B226FC8F}">
      <dsp:nvSpPr>
        <dsp:cNvPr id="0" name=""/>
        <dsp:cNvSpPr/>
      </dsp:nvSpPr>
      <dsp:spPr>
        <a:xfrm>
          <a:off x="925396" y="1114109"/>
          <a:ext cx="425483" cy="425483"/>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8632C-A802-4FF0-BF96-D32685DAD648}">
      <dsp:nvSpPr>
        <dsp:cNvPr id="0" name=""/>
        <dsp:cNvSpPr/>
      </dsp:nvSpPr>
      <dsp:spPr>
        <a:xfrm>
          <a:off x="21953" y="1994387"/>
          <a:ext cx="165465" cy="165465"/>
        </a:xfrm>
        <a:prstGeom prst="ellipse">
          <a:avLst/>
        </a:prstGeom>
        <a:solidFill>
          <a:schemeClr val="accent3">
            <a:hueOff val="6250147"/>
            <a:satOff val="-9378"/>
            <a:lumOff val="-15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F32C5-0A87-4CE9-8398-3F3D79C15D5A}">
      <dsp:nvSpPr>
        <dsp:cNvPr id="0" name=""/>
        <dsp:cNvSpPr/>
      </dsp:nvSpPr>
      <dsp:spPr>
        <a:xfrm>
          <a:off x="160945" y="2202874"/>
          <a:ext cx="260017" cy="260017"/>
        </a:xfrm>
        <a:prstGeom prst="ellipse">
          <a:avLst/>
        </a:prstGeom>
        <a:solidFill>
          <a:schemeClr val="accent3">
            <a:hueOff val="6875161"/>
            <a:satOff val="-10316"/>
            <a:lumOff val="-16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BCC459-DA90-45EB-A0B4-8AFBDC9223C3}">
      <dsp:nvSpPr>
        <dsp:cNvPr id="0" name=""/>
        <dsp:cNvSpPr/>
      </dsp:nvSpPr>
      <dsp:spPr>
        <a:xfrm>
          <a:off x="508423" y="2388196"/>
          <a:ext cx="378207" cy="378207"/>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44EF27-6E97-4165-9B2B-4DDD8336EAF2}">
      <dsp:nvSpPr>
        <dsp:cNvPr id="0" name=""/>
        <dsp:cNvSpPr/>
      </dsp:nvSpPr>
      <dsp:spPr>
        <a:xfrm>
          <a:off x="994892" y="2689343"/>
          <a:ext cx="165465" cy="165465"/>
        </a:xfrm>
        <a:prstGeom prst="ellipse">
          <a:avLst/>
        </a:prstGeom>
        <a:solidFill>
          <a:schemeClr val="accent3">
            <a:hueOff val="8125191"/>
            <a:satOff val="-12191"/>
            <a:lumOff val="-19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457FF8-A697-4F94-BAB5-AD88705F3C57}">
      <dsp:nvSpPr>
        <dsp:cNvPr id="0" name=""/>
        <dsp:cNvSpPr/>
      </dsp:nvSpPr>
      <dsp:spPr>
        <a:xfrm>
          <a:off x="1087553" y="2388196"/>
          <a:ext cx="260017" cy="260017"/>
        </a:xfrm>
        <a:prstGeom prst="ellipse">
          <a:avLst/>
        </a:prstGeom>
        <a:solidFill>
          <a:schemeClr val="accent3">
            <a:hueOff val="8750205"/>
            <a:satOff val="-13129"/>
            <a:lumOff val="-2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74DF5-62B3-4208-B19E-99DEAB593F03}">
      <dsp:nvSpPr>
        <dsp:cNvPr id="0" name=""/>
        <dsp:cNvSpPr/>
      </dsp:nvSpPr>
      <dsp:spPr>
        <a:xfrm>
          <a:off x="1319205" y="2712509"/>
          <a:ext cx="165465" cy="165465"/>
        </a:xfrm>
        <a:prstGeom prst="ellipse">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D3D62D-FB50-4BD5-9951-DD8BCF9AC3D3}">
      <dsp:nvSpPr>
        <dsp:cNvPr id="0" name=""/>
        <dsp:cNvSpPr/>
      </dsp:nvSpPr>
      <dsp:spPr>
        <a:xfrm>
          <a:off x="1527692" y="2341865"/>
          <a:ext cx="378207" cy="378207"/>
        </a:xfrm>
        <a:prstGeom prst="ellipse">
          <a:avLst/>
        </a:prstGeom>
        <a:solidFill>
          <a:schemeClr val="accent3">
            <a:hueOff val="10000235"/>
            <a:satOff val="-15004"/>
            <a:lumOff val="-2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316FD-E9E8-4F44-B543-77151D32CBA5}">
      <dsp:nvSpPr>
        <dsp:cNvPr id="0" name=""/>
        <dsp:cNvSpPr/>
      </dsp:nvSpPr>
      <dsp:spPr>
        <a:xfrm>
          <a:off x="2037326" y="2249204"/>
          <a:ext cx="260017" cy="260017"/>
        </a:xfrm>
        <a:prstGeom prst="ellipse">
          <a:avLst/>
        </a:prstGeom>
        <a:solidFill>
          <a:schemeClr val="accent3">
            <a:hueOff val="10625249"/>
            <a:satOff val="-15942"/>
            <a:lumOff val="-25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659D4-0249-4A9E-882B-CF6EF931033C}">
      <dsp:nvSpPr>
        <dsp:cNvPr id="0" name=""/>
        <dsp:cNvSpPr/>
      </dsp:nvSpPr>
      <dsp:spPr>
        <a:xfrm>
          <a:off x="2297344" y="1160055"/>
          <a:ext cx="763634" cy="1457861"/>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D77A3F-7D9C-415C-9751-264F51EA33B0}">
      <dsp:nvSpPr>
        <dsp:cNvPr id="0" name=""/>
        <dsp:cNvSpPr/>
      </dsp:nvSpPr>
      <dsp:spPr>
        <a:xfrm>
          <a:off x="3060979" y="1160763"/>
          <a:ext cx="2082640" cy="1457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CA" sz="2200" kern="1200"/>
            <a:t>Détresse</a:t>
          </a:r>
        </a:p>
      </dsp:txBody>
      <dsp:txXfrm>
        <a:off x="3060979" y="1160763"/>
        <a:ext cx="2082640" cy="1457848"/>
      </dsp:txXfrm>
    </dsp:sp>
    <dsp:sp modelId="{3EB26130-2626-42BD-90C4-17A3932DF9A2}">
      <dsp:nvSpPr>
        <dsp:cNvPr id="0" name=""/>
        <dsp:cNvSpPr/>
      </dsp:nvSpPr>
      <dsp:spPr>
        <a:xfrm>
          <a:off x="5143619" y="1160055"/>
          <a:ext cx="763634" cy="1457861"/>
        </a:xfrm>
        <a:prstGeom prst="chevron">
          <a:avLst>
            <a:gd name="adj" fmla="val 6231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646A27-7CF8-48C3-BB04-C9C3CF630C9E}">
      <dsp:nvSpPr>
        <dsp:cNvPr id="0" name=""/>
        <dsp:cNvSpPr/>
      </dsp:nvSpPr>
      <dsp:spPr>
        <a:xfrm>
          <a:off x="5990559" y="1039574"/>
          <a:ext cx="1770244" cy="1770244"/>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fr-CA" sz="2200" kern="1200"/>
            <a:t>Impact sur les résultats scolaires</a:t>
          </a:r>
        </a:p>
      </dsp:txBody>
      <dsp:txXfrm>
        <a:off x="6249805" y="1298820"/>
        <a:ext cx="1251752" cy="1251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A2CAA-9174-426C-A45E-EFE7E0527C0C}">
      <dsp:nvSpPr>
        <dsp:cNvPr id="0" name=""/>
        <dsp:cNvSpPr/>
      </dsp:nvSpPr>
      <dsp:spPr>
        <a:xfrm rot="10800000">
          <a:off x="767416" y="253835"/>
          <a:ext cx="6735530" cy="1402400"/>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73" tIns="106680" rIns="199136" bIns="106680" numCol="1" spcCol="1270" anchor="ctr" anchorCtr="0">
          <a:noAutofit/>
        </a:bodyPr>
        <a:lstStyle/>
        <a:p>
          <a:pPr marL="0" lvl="0" indent="0" algn="ctr" defTabSz="1244600">
            <a:lnSpc>
              <a:spcPct val="90000"/>
            </a:lnSpc>
            <a:spcBef>
              <a:spcPct val="0"/>
            </a:spcBef>
            <a:spcAft>
              <a:spcPct val="35000"/>
            </a:spcAft>
            <a:buNone/>
          </a:pPr>
          <a:r>
            <a:rPr lang="fr-CA" sz="2800" kern="1200"/>
            <a:t>Groupes à la recherche de l’équité</a:t>
          </a:r>
        </a:p>
      </dsp:txBody>
      <dsp:txXfrm rot="10800000">
        <a:off x="1118016" y="253835"/>
        <a:ext cx="6384930" cy="1402400"/>
      </dsp:txXfrm>
    </dsp:sp>
    <dsp:sp modelId="{E6923A73-6871-404A-B08D-D66A4BFE00FB}">
      <dsp:nvSpPr>
        <dsp:cNvPr id="0" name=""/>
        <dsp:cNvSpPr/>
      </dsp:nvSpPr>
      <dsp:spPr>
        <a:xfrm>
          <a:off x="100047" y="344432"/>
          <a:ext cx="1257160" cy="125716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24677E-DA55-4E62-95DF-A3E2044C95EB}">
      <dsp:nvSpPr>
        <dsp:cNvPr id="0" name=""/>
        <dsp:cNvSpPr/>
      </dsp:nvSpPr>
      <dsp:spPr>
        <a:xfrm rot="10800000">
          <a:off x="641805" y="1769816"/>
          <a:ext cx="6889289" cy="1197948"/>
        </a:xfrm>
        <a:prstGeom prst="homePlat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73" tIns="106680" rIns="199136" bIns="106680" numCol="1" spcCol="1270" anchor="ctr" anchorCtr="0">
          <a:noAutofit/>
        </a:bodyPr>
        <a:lstStyle/>
        <a:p>
          <a:pPr marL="0" lvl="0" indent="0" algn="ctr" defTabSz="1244600">
            <a:lnSpc>
              <a:spcPct val="90000"/>
            </a:lnSpc>
            <a:spcBef>
              <a:spcPct val="0"/>
            </a:spcBef>
            <a:spcAft>
              <a:spcPct val="35000"/>
            </a:spcAft>
            <a:buNone/>
          </a:pPr>
          <a:r>
            <a:rPr lang="fr-CA" sz="2800" kern="1200"/>
            <a:t>Adaptation et recherche d’aide</a:t>
          </a:r>
        </a:p>
      </dsp:txBody>
      <dsp:txXfrm rot="10800000">
        <a:off x="941292" y="1769816"/>
        <a:ext cx="6589802" cy="1197948"/>
      </dsp:txXfrm>
    </dsp:sp>
    <dsp:sp modelId="{888399D2-B632-4AA3-AD60-4FADBF9525C4}">
      <dsp:nvSpPr>
        <dsp:cNvPr id="0" name=""/>
        <dsp:cNvSpPr/>
      </dsp:nvSpPr>
      <dsp:spPr>
        <a:xfrm>
          <a:off x="346300" y="1796606"/>
          <a:ext cx="1257160" cy="125716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5D5DE9-D584-4E21-8AF4-2E0A351AE529}">
      <dsp:nvSpPr>
        <dsp:cNvPr id="0" name=""/>
        <dsp:cNvSpPr/>
      </dsp:nvSpPr>
      <dsp:spPr>
        <a:xfrm rot="10800000">
          <a:off x="946892" y="3100505"/>
          <a:ext cx="6624128" cy="1257160"/>
        </a:xfrm>
        <a:prstGeom prst="homePlat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73" tIns="106680" rIns="199136" bIns="106680" numCol="1" spcCol="1270" anchor="ctr" anchorCtr="0">
          <a:noAutofit/>
        </a:bodyPr>
        <a:lstStyle/>
        <a:p>
          <a:pPr marL="0" lvl="0" indent="0" algn="ctr" defTabSz="1244600">
            <a:lnSpc>
              <a:spcPct val="90000"/>
            </a:lnSpc>
            <a:spcBef>
              <a:spcPct val="0"/>
            </a:spcBef>
            <a:spcAft>
              <a:spcPct val="35000"/>
            </a:spcAft>
            <a:buNone/>
          </a:pPr>
          <a:r>
            <a:rPr lang="fr-CA" sz="2800" kern="1200"/>
            <a:t>Programmes et interventions</a:t>
          </a:r>
        </a:p>
      </dsp:txBody>
      <dsp:txXfrm rot="10800000">
        <a:off x="1261182" y="3100505"/>
        <a:ext cx="6309838" cy="1257160"/>
      </dsp:txXfrm>
    </dsp:sp>
    <dsp:sp modelId="{24F96E4C-9FE4-4822-9D08-87CF6D867D84}">
      <dsp:nvSpPr>
        <dsp:cNvPr id="0" name=""/>
        <dsp:cNvSpPr/>
      </dsp:nvSpPr>
      <dsp:spPr>
        <a:xfrm>
          <a:off x="485172" y="3100505"/>
          <a:ext cx="1184609" cy="125716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CB8A6-B2BA-47BC-8F73-9215A5FE9790}">
      <dsp:nvSpPr>
        <dsp:cNvPr id="0" name=""/>
        <dsp:cNvSpPr/>
      </dsp:nvSpPr>
      <dsp:spPr>
        <a:xfrm>
          <a:off x="2541" y="265611"/>
          <a:ext cx="2016419" cy="12098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t>Environnement du campus</a:t>
          </a:r>
        </a:p>
      </dsp:txBody>
      <dsp:txXfrm>
        <a:off x="2541" y="265611"/>
        <a:ext cx="2016419" cy="1209851"/>
      </dsp:txXfrm>
    </dsp:sp>
    <dsp:sp modelId="{7C494EC8-850A-4D69-8C81-D6459EC66A42}">
      <dsp:nvSpPr>
        <dsp:cNvPr id="0" name=""/>
        <dsp:cNvSpPr/>
      </dsp:nvSpPr>
      <dsp:spPr>
        <a:xfrm>
          <a:off x="2220603" y="265611"/>
          <a:ext cx="2016419" cy="1209851"/>
        </a:xfrm>
        <a:prstGeom prst="rect">
          <a:avLst/>
        </a:prstGeom>
        <a:solidFill>
          <a:schemeClr val="accent3">
            <a:hueOff val="1125026"/>
            <a:satOff val="-168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Norme</a:t>
          </a:r>
        </a:p>
      </dsp:txBody>
      <dsp:txXfrm>
        <a:off x="2220603" y="265611"/>
        <a:ext cx="2016419" cy="1209851"/>
      </dsp:txXfrm>
    </dsp:sp>
    <dsp:sp modelId="{D300CE2A-2291-4E8D-8D8A-72E8C18A3D53}">
      <dsp:nvSpPr>
        <dsp:cNvPr id="0" name=""/>
        <dsp:cNvSpPr/>
      </dsp:nvSpPr>
      <dsp:spPr>
        <a:xfrm>
          <a:off x="4438664" y="265611"/>
          <a:ext cx="2016419" cy="1209851"/>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Partenariats</a:t>
          </a:r>
        </a:p>
      </dsp:txBody>
      <dsp:txXfrm>
        <a:off x="4438664" y="265611"/>
        <a:ext cx="2016419" cy="1209851"/>
      </dsp:txXfrm>
    </dsp:sp>
    <dsp:sp modelId="{ADFF827D-C81D-485D-86B6-0F08B008F748}">
      <dsp:nvSpPr>
        <dsp:cNvPr id="0" name=""/>
        <dsp:cNvSpPr/>
      </dsp:nvSpPr>
      <dsp:spPr>
        <a:xfrm>
          <a:off x="6656725" y="265611"/>
          <a:ext cx="2016419" cy="1209851"/>
        </a:xfrm>
        <a:prstGeom prst="rect">
          <a:avLst/>
        </a:prstGeom>
        <a:solidFill>
          <a:schemeClr val="accent3">
            <a:hueOff val="3375079"/>
            <a:satOff val="-5064"/>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Usage de substances et réduction des méfaits</a:t>
          </a:r>
        </a:p>
      </dsp:txBody>
      <dsp:txXfrm>
        <a:off x="6656725" y="265611"/>
        <a:ext cx="2016419" cy="1209851"/>
      </dsp:txXfrm>
    </dsp:sp>
    <dsp:sp modelId="{43F6D779-E749-4256-BC6C-AC1590F612C8}">
      <dsp:nvSpPr>
        <dsp:cNvPr id="0" name=""/>
        <dsp:cNvSpPr/>
      </dsp:nvSpPr>
      <dsp:spPr>
        <a:xfrm>
          <a:off x="2541" y="1677105"/>
          <a:ext cx="2016419" cy="1209851"/>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t>Approche globale sur le campus</a:t>
          </a:r>
        </a:p>
      </dsp:txBody>
      <dsp:txXfrm>
        <a:off x="2541" y="1677105"/>
        <a:ext cx="2016419" cy="1209851"/>
      </dsp:txXfrm>
    </dsp:sp>
    <dsp:sp modelId="{5E04B530-AD43-41AE-A1C3-EBF2F9F3F81A}">
      <dsp:nvSpPr>
        <dsp:cNvPr id="0" name=""/>
        <dsp:cNvSpPr/>
      </dsp:nvSpPr>
      <dsp:spPr>
        <a:xfrm>
          <a:off x="2220603" y="1677105"/>
          <a:ext cx="2016419" cy="1209851"/>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Démarche axée sur les étudiants</a:t>
          </a:r>
        </a:p>
      </dsp:txBody>
      <dsp:txXfrm>
        <a:off x="2220603" y="1677105"/>
        <a:ext cx="2016419" cy="1209851"/>
      </dsp:txXfrm>
    </dsp:sp>
    <dsp:sp modelId="{07A3720A-7AC8-48C2-B6F2-053F9EFF99C0}">
      <dsp:nvSpPr>
        <dsp:cNvPr id="0" name=""/>
        <dsp:cNvSpPr/>
      </dsp:nvSpPr>
      <dsp:spPr>
        <a:xfrm>
          <a:off x="4438664" y="1677105"/>
          <a:ext cx="2016419" cy="1209851"/>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De la prévention jusqu’au traitement</a:t>
          </a:r>
        </a:p>
      </dsp:txBody>
      <dsp:txXfrm>
        <a:off x="4438664" y="1677105"/>
        <a:ext cx="2016419" cy="1209851"/>
      </dsp:txXfrm>
    </dsp:sp>
    <dsp:sp modelId="{6C60F1E6-8BE7-4D73-8FA6-200028F18B90}">
      <dsp:nvSpPr>
        <dsp:cNvPr id="0" name=""/>
        <dsp:cNvSpPr/>
      </dsp:nvSpPr>
      <dsp:spPr>
        <a:xfrm>
          <a:off x="6656725" y="1677105"/>
          <a:ext cx="2016419" cy="1209851"/>
        </a:xfrm>
        <a:prstGeom prst="rect">
          <a:avLst/>
        </a:prstGeom>
        <a:solidFill>
          <a:schemeClr val="accent3">
            <a:hueOff val="7875184"/>
            <a:satOff val="-11816"/>
            <a:lumOff val="-1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Échange de connaissances et plan d’évaluation</a:t>
          </a:r>
        </a:p>
      </dsp:txBody>
      <dsp:txXfrm>
        <a:off x="6656725" y="1677105"/>
        <a:ext cx="2016419" cy="1209851"/>
      </dsp:txXfrm>
    </dsp:sp>
    <dsp:sp modelId="{3A07B187-ACD0-4DA7-9C48-58295C91A8F1}">
      <dsp:nvSpPr>
        <dsp:cNvPr id="0" name=""/>
        <dsp:cNvSpPr/>
      </dsp:nvSpPr>
      <dsp:spPr>
        <a:xfrm>
          <a:off x="1111572" y="3088598"/>
          <a:ext cx="2016419" cy="1209851"/>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ClrTx/>
            <a:buSzTx/>
            <a:buFontTx/>
            <a:buNone/>
          </a:pPr>
          <a:r>
            <a:rPr lang="fr-CA" sz="1900" kern="1200"/>
            <a:t>Lutte contre la stigmatisation et sensibilisation</a:t>
          </a:r>
        </a:p>
      </dsp:txBody>
      <dsp:txXfrm>
        <a:off x="1111572" y="3088598"/>
        <a:ext cx="2016419" cy="1209851"/>
      </dsp:txXfrm>
    </dsp:sp>
    <dsp:sp modelId="{68FB14E0-7413-4D1B-BC5A-31CDAC0B7CD5}">
      <dsp:nvSpPr>
        <dsp:cNvPr id="0" name=""/>
        <dsp:cNvSpPr/>
      </dsp:nvSpPr>
      <dsp:spPr>
        <a:xfrm>
          <a:off x="3329633" y="3088598"/>
          <a:ext cx="2016419" cy="1209851"/>
        </a:xfrm>
        <a:prstGeom prst="rect">
          <a:avLst/>
        </a:prstGeom>
        <a:solidFill>
          <a:schemeClr val="accent3">
            <a:hueOff val="10125237"/>
            <a:satOff val="-15192"/>
            <a:lumOff val="-2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Formation</a:t>
          </a:r>
        </a:p>
      </dsp:txBody>
      <dsp:txXfrm>
        <a:off x="3329633" y="3088598"/>
        <a:ext cx="2016419" cy="1209851"/>
      </dsp:txXfrm>
    </dsp:sp>
    <dsp:sp modelId="{29335C22-BA0B-48C1-B8C8-77B53FC5C6CE}">
      <dsp:nvSpPr>
        <dsp:cNvPr id="0" name=""/>
        <dsp:cNvSpPr/>
      </dsp:nvSpPr>
      <dsp:spPr>
        <a:xfrm>
          <a:off x="5547695" y="3088598"/>
          <a:ext cx="2016419" cy="1209851"/>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Surveillance</a:t>
          </a:r>
        </a:p>
      </dsp:txBody>
      <dsp:txXfrm>
        <a:off x="5547695" y="3088598"/>
        <a:ext cx="2016419" cy="12098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CB8A6-B2BA-47BC-8F73-9215A5FE9790}">
      <dsp:nvSpPr>
        <dsp:cNvPr id="0" name=""/>
        <dsp:cNvSpPr/>
      </dsp:nvSpPr>
      <dsp:spPr>
        <a:xfrm>
          <a:off x="2541" y="265611"/>
          <a:ext cx="2016419" cy="12098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Environnement des campus</a:t>
          </a:r>
        </a:p>
      </dsp:txBody>
      <dsp:txXfrm>
        <a:off x="2541" y="265611"/>
        <a:ext cx="2016419" cy="1209851"/>
      </dsp:txXfrm>
    </dsp:sp>
    <dsp:sp modelId="{7C494EC8-850A-4D69-8C81-D6459EC66A42}">
      <dsp:nvSpPr>
        <dsp:cNvPr id="0" name=""/>
        <dsp:cNvSpPr/>
      </dsp:nvSpPr>
      <dsp:spPr>
        <a:xfrm>
          <a:off x="2220603" y="265611"/>
          <a:ext cx="2016419" cy="1209851"/>
        </a:xfrm>
        <a:prstGeom prst="rect">
          <a:avLst/>
        </a:prstGeom>
        <a:solidFill>
          <a:schemeClr val="accent3">
            <a:hueOff val="1125026"/>
            <a:satOff val="-168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b="1" kern="1200"/>
            <a:t>Norme</a:t>
          </a:r>
        </a:p>
      </dsp:txBody>
      <dsp:txXfrm>
        <a:off x="2220603" y="265611"/>
        <a:ext cx="2016419" cy="1209851"/>
      </dsp:txXfrm>
    </dsp:sp>
    <dsp:sp modelId="{D300CE2A-2291-4E8D-8D8A-72E8C18A3D53}">
      <dsp:nvSpPr>
        <dsp:cNvPr id="0" name=""/>
        <dsp:cNvSpPr/>
      </dsp:nvSpPr>
      <dsp:spPr>
        <a:xfrm>
          <a:off x="4438664" y="265611"/>
          <a:ext cx="2016419" cy="1209851"/>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Partenariats</a:t>
          </a:r>
        </a:p>
      </dsp:txBody>
      <dsp:txXfrm>
        <a:off x="4438664" y="265611"/>
        <a:ext cx="2016419" cy="1209851"/>
      </dsp:txXfrm>
    </dsp:sp>
    <dsp:sp modelId="{ADFF827D-C81D-485D-86B6-0F08B008F748}">
      <dsp:nvSpPr>
        <dsp:cNvPr id="0" name=""/>
        <dsp:cNvSpPr/>
      </dsp:nvSpPr>
      <dsp:spPr>
        <a:xfrm>
          <a:off x="6656725" y="265611"/>
          <a:ext cx="2016419" cy="1209851"/>
        </a:xfrm>
        <a:prstGeom prst="rect">
          <a:avLst/>
        </a:prstGeom>
        <a:solidFill>
          <a:schemeClr val="accent3">
            <a:hueOff val="3375079"/>
            <a:satOff val="-5064"/>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Usage de substances et réduction des méfaits</a:t>
          </a:r>
        </a:p>
      </dsp:txBody>
      <dsp:txXfrm>
        <a:off x="6656725" y="265611"/>
        <a:ext cx="2016419" cy="1209851"/>
      </dsp:txXfrm>
    </dsp:sp>
    <dsp:sp modelId="{43F6D779-E749-4256-BC6C-AC1590F612C8}">
      <dsp:nvSpPr>
        <dsp:cNvPr id="0" name=""/>
        <dsp:cNvSpPr/>
      </dsp:nvSpPr>
      <dsp:spPr>
        <a:xfrm>
          <a:off x="2541" y="1677105"/>
          <a:ext cx="2016419" cy="1209851"/>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Approche globale dans les campus</a:t>
          </a:r>
        </a:p>
      </dsp:txBody>
      <dsp:txXfrm>
        <a:off x="2541" y="1677105"/>
        <a:ext cx="2016419" cy="1209851"/>
      </dsp:txXfrm>
    </dsp:sp>
    <dsp:sp modelId="{5E04B530-AD43-41AE-A1C3-EBF2F9F3F81A}">
      <dsp:nvSpPr>
        <dsp:cNvPr id="0" name=""/>
        <dsp:cNvSpPr/>
      </dsp:nvSpPr>
      <dsp:spPr>
        <a:xfrm>
          <a:off x="2220603" y="1677105"/>
          <a:ext cx="2016419" cy="1209851"/>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Démarche axée sur les étudiants</a:t>
          </a:r>
        </a:p>
      </dsp:txBody>
      <dsp:txXfrm>
        <a:off x="2220603" y="1677105"/>
        <a:ext cx="2016419" cy="1209851"/>
      </dsp:txXfrm>
    </dsp:sp>
    <dsp:sp modelId="{07A3720A-7AC8-48C2-B6F2-053F9EFF99C0}">
      <dsp:nvSpPr>
        <dsp:cNvPr id="0" name=""/>
        <dsp:cNvSpPr/>
      </dsp:nvSpPr>
      <dsp:spPr>
        <a:xfrm>
          <a:off x="4438664" y="1677105"/>
          <a:ext cx="2016419" cy="1209851"/>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De la prévention jusqu’au traitement</a:t>
          </a:r>
        </a:p>
      </dsp:txBody>
      <dsp:txXfrm>
        <a:off x="4438664" y="1677105"/>
        <a:ext cx="2016419" cy="1209851"/>
      </dsp:txXfrm>
    </dsp:sp>
    <dsp:sp modelId="{6C60F1E6-8BE7-4D73-8FA6-200028F18B90}">
      <dsp:nvSpPr>
        <dsp:cNvPr id="0" name=""/>
        <dsp:cNvSpPr/>
      </dsp:nvSpPr>
      <dsp:spPr>
        <a:xfrm>
          <a:off x="6656725" y="1677105"/>
          <a:ext cx="2016419" cy="1209851"/>
        </a:xfrm>
        <a:prstGeom prst="rect">
          <a:avLst/>
        </a:prstGeom>
        <a:solidFill>
          <a:schemeClr val="accent3">
            <a:hueOff val="7875184"/>
            <a:satOff val="-11816"/>
            <a:lumOff val="-1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Échange de connaissances et plan d’évaluation</a:t>
          </a:r>
        </a:p>
      </dsp:txBody>
      <dsp:txXfrm>
        <a:off x="6656725" y="1677105"/>
        <a:ext cx="2016419" cy="1209851"/>
      </dsp:txXfrm>
    </dsp:sp>
    <dsp:sp modelId="{3A07B187-ACD0-4DA7-9C48-58295C91A8F1}">
      <dsp:nvSpPr>
        <dsp:cNvPr id="0" name=""/>
        <dsp:cNvSpPr/>
      </dsp:nvSpPr>
      <dsp:spPr>
        <a:xfrm>
          <a:off x="1111572" y="3088598"/>
          <a:ext cx="2016419" cy="1209851"/>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ClrTx/>
            <a:buSzTx/>
            <a:buFontTx/>
            <a:buNone/>
          </a:pPr>
          <a:r>
            <a:rPr lang="fr-CA" sz="1900" kern="1200"/>
            <a:t>Lutte contre la stigmatisation et sensibilisation</a:t>
          </a:r>
        </a:p>
      </dsp:txBody>
      <dsp:txXfrm>
        <a:off x="1111572" y="3088598"/>
        <a:ext cx="2016419" cy="1209851"/>
      </dsp:txXfrm>
    </dsp:sp>
    <dsp:sp modelId="{68FB14E0-7413-4D1B-BC5A-31CDAC0B7CD5}">
      <dsp:nvSpPr>
        <dsp:cNvPr id="0" name=""/>
        <dsp:cNvSpPr/>
      </dsp:nvSpPr>
      <dsp:spPr>
        <a:xfrm>
          <a:off x="3329633" y="3088598"/>
          <a:ext cx="2016419" cy="1209851"/>
        </a:xfrm>
        <a:prstGeom prst="rect">
          <a:avLst/>
        </a:prstGeom>
        <a:solidFill>
          <a:schemeClr val="accent3">
            <a:hueOff val="10125237"/>
            <a:satOff val="-15192"/>
            <a:lumOff val="-2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Formation</a:t>
          </a:r>
        </a:p>
      </dsp:txBody>
      <dsp:txXfrm>
        <a:off x="3329633" y="3088598"/>
        <a:ext cx="2016419" cy="1209851"/>
      </dsp:txXfrm>
    </dsp:sp>
    <dsp:sp modelId="{29335C22-BA0B-48C1-B8C8-77B53FC5C6CE}">
      <dsp:nvSpPr>
        <dsp:cNvPr id="0" name=""/>
        <dsp:cNvSpPr/>
      </dsp:nvSpPr>
      <dsp:spPr>
        <a:xfrm>
          <a:off x="5547695" y="3088598"/>
          <a:ext cx="2016419" cy="1209851"/>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Surveillance</a:t>
          </a:r>
        </a:p>
      </dsp:txBody>
      <dsp:txXfrm>
        <a:off x="5547695" y="3088598"/>
        <a:ext cx="2016419" cy="12098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96B0A-8600-4B08-B4FF-56235B09AA4C}">
      <dsp:nvSpPr>
        <dsp:cNvPr id="0" name=""/>
        <dsp:cNvSpPr/>
      </dsp:nvSpPr>
      <dsp:spPr>
        <a:xfrm>
          <a:off x="0" y="11078"/>
          <a:ext cx="2671430" cy="160285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kern="1200" dirty="0"/>
            <a:t>Intérêts des utilisateurs</a:t>
          </a:r>
        </a:p>
        <a:p>
          <a:pPr marL="114300" lvl="1" indent="-114300" algn="l" defTabSz="622300">
            <a:lnSpc>
              <a:spcPct val="90000"/>
            </a:lnSpc>
            <a:spcBef>
              <a:spcPct val="0"/>
            </a:spcBef>
            <a:spcAft>
              <a:spcPct val="15000"/>
            </a:spcAft>
            <a:buChar char="•"/>
          </a:pPr>
          <a:r>
            <a:rPr lang="fr-CA" sz="1400" kern="1200" dirty="0"/>
            <a:t>Représenter les intérêts des étudiants (et de leurs familles comme soutien)</a:t>
          </a:r>
        </a:p>
      </dsp:txBody>
      <dsp:txXfrm>
        <a:off x="0" y="11078"/>
        <a:ext cx="2671430" cy="1602858"/>
      </dsp:txXfrm>
    </dsp:sp>
    <dsp:sp modelId="{F8C48CC9-0864-4D5F-B7D7-B4E265E4F23C}">
      <dsp:nvSpPr>
        <dsp:cNvPr id="0" name=""/>
        <dsp:cNvSpPr/>
      </dsp:nvSpPr>
      <dsp:spPr>
        <a:xfrm>
          <a:off x="2938573" y="11078"/>
          <a:ext cx="2671430" cy="1602858"/>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kern="1200"/>
            <a:t>Intérêts des organisations</a:t>
          </a:r>
        </a:p>
        <a:p>
          <a:pPr marL="114300" lvl="1" indent="-114300" algn="l" defTabSz="622300">
            <a:lnSpc>
              <a:spcPct val="90000"/>
            </a:lnSpc>
            <a:spcBef>
              <a:spcPct val="0"/>
            </a:spcBef>
            <a:spcAft>
              <a:spcPct val="15000"/>
            </a:spcAft>
            <a:buChar char="•"/>
          </a:pPr>
          <a:r>
            <a:rPr lang="fr-CA" sz="1400" kern="1200" dirty="0"/>
            <a:t>Représenter les intérêts des établissements d’enseignement postsecondaire (quant au niveau fonctionnel)</a:t>
          </a:r>
        </a:p>
      </dsp:txBody>
      <dsp:txXfrm>
        <a:off x="2938573" y="11078"/>
        <a:ext cx="2671430" cy="1602858"/>
      </dsp:txXfrm>
    </dsp:sp>
    <dsp:sp modelId="{463DCC3E-376C-4017-9363-87817401688E}">
      <dsp:nvSpPr>
        <dsp:cNvPr id="0" name=""/>
        <dsp:cNvSpPr/>
      </dsp:nvSpPr>
      <dsp:spPr>
        <a:xfrm>
          <a:off x="5877146" y="11078"/>
          <a:ext cx="2671430" cy="1602858"/>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kern="1200"/>
            <a:t>Intérêts du gouvernement</a:t>
          </a:r>
        </a:p>
        <a:p>
          <a:pPr marL="114300" lvl="1" indent="-114300" algn="l" defTabSz="622300">
            <a:lnSpc>
              <a:spcPct val="90000"/>
            </a:lnSpc>
            <a:spcBef>
              <a:spcPct val="0"/>
            </a:spcBef>
            <a:spcAft>
              <a:spcPct val="15000"/>
            </a:spcAft>
            <a:buChar char="•"/>
          </a:pPr>
          <a:r>
            <a:rPr lang="fr-CA" sz="1400" kern="1200" dirty="0"/>
            <a:t>Agences au niveau provincial, fédéral et territorial qui soutiennent la santé mentale et/ou les établissements d’enseignement postsecondaire</a:t>
          </a:r>
        </a:p>
      </dsp:txBody>
      <dsp:txXfrm>
        <a:off x="5877146" y="11078"/>
        <a:ext cx="2671430" cy="1602858"/>
      </dsp:txXfrm>
    </dsp:sp>
    <dsp:sp modelId="{27C34892-E61F-4D15-A486-5D27A2D17954}">
      <dsp:nvSpPr>
        <dsp:cNvPr id="0" name=""/>
        <dsp:cNvSpPr/>
      </dsp:nvSpPr>
      <dsp:spPr>
        <a:xfrm>
          <a:off x="1469286" y="1881080"/>
          <a:ext cx="2671430" cy="1602858"/>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kern="1200"/>
            <a:t>Fournisseurs de services</a:t>
          </a:r>
        </a:p>
        <a:p>
          <a:pPr marL="114300" lvl="1" indent="-114300" algn="l" defTabSz="622300">
            <a:lnSpc>
              <a:spcPct val="90000"/>
            </a:lnSpc>
            <a:spcBef>
              <a:spcPct val="0"/>
            </a:spcBef>
            <a:spcAft>
              <a:spcPct val="15000"/>
            </a:spcAft>
            <a:buChar char="•"/>
          </a:pPr>
          <a:r>
            <a:rPr lang="fr-CA" sz="1400" kern="1200"/>
            <a:t>Intérêts de ceux qui fournissent des services aux établissements postsecondaires (au niveau organisationnel) et aux étudiants (intervention/traitement)</a:t>
          </a:r>
        </a:p>
      </dsp:txBody>
      <dsp:txXfrm>
        <a:off x="1469286" y="1881080"/>
        <a:ext cx="2671430" cy="1602858"/>
      </dsp:txXfrm>
    </dsp:sp>
    <dsp:sp modelId="{8AD96BC3-C5A4-4CBA-9E62-FEB3E9FA8331}">
      <dsp:nvSpPr>
        <dsp:cNvPr id="0" name=""/>
        <dsp:cNvSpPr/>
      </dsp:nvSpPr>
      <dsp:spPr>
        <a:xfrm>
          <a:off x="4407860" y="1881080"/>
          <a:ext cx="2671430" cy="1602858"/>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kern="1200"/>
            <a:t>Intérêts généraux</a:t>
          </a:r>
        </a:p>
        <a:p>
          <a:pPr marL="114300" lvl="1" indent="-114300" algn="l" defTabSz="622300">
            <a:lnSpc>
              <a:spcPct val="90000"/>
            </a:lnSpc>
            <a:spcBef>
              <a:spcPct val="0"/>
            </a:spcBef>
            <a:spcAft>
              <a:spcPct val="15000"/>
            </a:spcAft>
            <a:buChar char="•"/>
          </a:pPr>
          <a:r>
            <a:rPr lang="fr-CA" sz="1400" b="0" i="0" u="none" kern="1200"/>
            <a:t>Universitaires/chercheurs dans le domaine des services de santé publics</a:t>
          </a:r>
        </a:p>
      </dsp:txBody>
      <dsp:txXfrm>
        <a:off x="4407860" y="1881080"/>
        <a:ext cx="2671430" cy="16028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2F9A1-46CB-5549-AC32-2DB43C012BEE}">
      <dsp:nvSpPr>
        <dsp:cNvPr id="0" name=""/>
        <dsp:cNvSpPr/>
      </dsp:nvSpPr>
      <dsp:spPr>
        <a:xfrm>
          <a:off x="3330" y="719221"/>
          <a:ext cx="2912221" cy="291222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69" tIns="22860" rIns="160269" bIns="22860" numCol="1" spcCol="1270" anchor="ctr" anchorCtr="0">
          <a:noAutofit/>
        </a:bodyPr>
        <a:lstStyle/>
        <a:p>
          <a:pPr marL="0" lvl="0" indent="0" algn="ctr" defTabSz="800100">
            <a:lnSpc>
              <a:spcPct val="90000"/>
            </a:lnSpc>
            <a:spcBef>
              <a:spcPct val="0"/>
            </a:spcBef>
            <a:spcAft>
              <a:spcPct val="35000"/>
            </a:spcAft>
            <a:buNone/>
          </a:pPr>
          <a:r>
            <a:rPr lang="fr-CA" sz="1800" kern="1200"/>
            <a:t>Amélioration des aptitudes et des mécanismes d’adaptation ainsi que de la résilience</a:t>
          </a:r>
        </a:p>
      </dsp:txBody>
      <dsp:txXfrm>
        <a:off x="429815" y="1145706"/>
        <a:ext cx="2059251" cy="2059251"/>
      </dsp:txXfrm>
    </dsp:sp>
    <dsp:sp modelId="{E65526F3-9F99-2C48-A3EB-F68138A8A293}">
      <dsp:nvSpPr>
        <dsp:cNvPr id="0" name=""/>
        <dsp:cNvSpPr/>
      </dsp:nvSpPr>
      <dsp:spPr>
        <a:xfrm>
          <a:off x="2333107" y="719221"/>
          <a:ext cx="2912221" cy="2912221"/>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69" tIns="22860" rIns="160269" bIns="22860" numCol="1" spcCol="1270" anchor="ctr" anchorCtr="0">
          <a:noAutofit/>
        </a:bodyPr>
        <a:lstStyle/>
        <a:p>
          <a:pPr marL="0" lvl="0" indent="0" algn="ctr" defTabSz="800100">
            <a:lnSpc>
              <a:spcPct val="90000"/>
            </a:lnSpc>
            <a:spcBef>
              <a:spcPct val="0"/>
            </a:spcBef>
            <a:spcAft>
              <a:spcPct val="35000"/>
            </a:spcAft>
            <a:buNone/>
          </a:pPr>
          <a:r>
            <a:rPr lang="fr-CA" sz="1800" kern="1200"/>
            <a:t>Plus grande volonté de demander de l’aide</a:t>
          </a:r>
        </a:p>
      </dsp:txBody>
      <dsp:txXfrm>
        <a:off x="2759592" y="1145706"/>
        <a:ext cx="2059251" cy="2059251"/>
      </dsp:txXfrm>
    </dsp:sp>
    <dsp:sp modelId="{2B66CFCF-5FFE-214A-B814-2CD2028CFF76}">
      <dsp:nvSpPr>
        <dsp:cNvPr id="0" name=""/>
        <dsp:cNvSpPr/>
      </dsp:nvSpPr>
      <dsp:spPr>
        <a:xfrm>
          <a:off x="4662884" y="719221"/>
          <a:ext cx="2912221" cy="2912221"/>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69" tIns="22860" rIns="160269" bIns="22860" numCol="1" spcCol="1270" anchor="ctr" anchorCtr="0">
          <a:noAutofit/>
        </a:bodyPr>
        <a:lstStyle/>
        <a:p>
          <a:pPr marL="0" lvl="0" indent="0" algn="ctr" defTabSz="800100">
            <a:lnSpc>
              <a:spcPct val="90000"/>
            </a:lnSpc>
            <a:spcBef>
              <a:spcPct val="0"/>
            </a:spcBef>
            <a:spcAft>
              <a:spcPct val="35000"/>
            </a:spcAft>
            <a:buNone/>
          </a:pPr>
          <a:r>
            <a:rPr lang="fr-CA" sz="1800" kern="1200"/>
            <a:t>Meilleure sensibilisation envers la santé mentale et réduction de la stigmatisation</a:t>
          </a:r>
        </a:p>
      </dsp:txBody>
      <dsp:txXfrm>
        <a:off x="5089369" y="1145706"/>
        <a:ext cx="2059251" cy="20592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E6F6-5EA5-1F47-8694-C331A70C159F}">
      <dsp:nvSpPr>
        <dsp:cNvPr id="0" name=""/>
        <dsp:cNvSpPr/>
      </dsp:nvSpPr>
      <dsp:spPr>
        <a:xfrm>
          <a:off x="3424" y="322633"/>
          <a:ext cx="2994760" cy="299476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4812" tIns="35560" rIns="164812" bIns="35560" numCol="1" spcCol="1270" anchor="ctr" anchorCtr="0">
          <a:noAutofit/>
        </a:bodyPr>
        <a:lstStyle/>
        <a:p>
          <a:pPr marL="0" lvl="0" indent="0" algn="ctr" defTabSz="1244600">
            <a:lnSpc>
              <a:spcPct val="90000"/>
            </a:lnSpc>
            <a:spcBef>
              <a:spcPct val="0"/>
            </a:spcBef>
            <a:spcAft>
              <a:spcPct val="35000"/>
            </a:spcAft>
            <a:buNone/>
          </a:pPr>
          <a:r>
            <a:rPr lang="fr-CA" sz="2800" kern="1200"/>
            <a:t>Enseignants et membres du personnel réceptifs </a:t>
          </a:r>
        </a:p>
      </dsp:txBody>
      <dsp:txXfrm>
        <a:off x="441996" y="761205"/>
        <a:ext cx="2117616" cy="2117616"/>
      </dsp:txXfrm>
    </dsp:sp>
    <dsp:sp modelId="{34B05BDD-814B-F34C-BC0C-6ED0AA191634}">
      <dsp:nvSpPr>
        <dsp:cNvPr id="0" name=""/>
        <dsp:cNvSpPr/>
      </dsp:nvSpPr>
      <dsp:spPr>
        <a:xfrm>
          <a:off x="2399232" y="322633"/>
          <a:ext cx="2994760" cy="2994760"/>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4812" tIns="35560" rIns="164812" bIns="35560" numCol="1" spcCol="1270" anchor="ctr" anchorCtr="0">
          <a:noAutofit/>
        </a:bodyPr>
        <a:lstStyle/>
        <a:p>
          <a:pPr marL="0" lvl="0" indent="0" algn="ctr" defTabSz="1244600">
            <a:lnSpc>
              <a:spcPct val="90000"/>
            </a:lnSpc>
            <a:spcBef>
              <a:spcPct val="0"/>
            </a:spcBef>
            <a:spcAft>
              <a:spcPct val="35000"/>
            </a:spcAft>
            <a:buNone/>
          </a:pPr>
          <a:r>
            <a:rPr lang="fr-CA" sz="2800" kern="1200"/>
            <a:t>Meilleur accès aux services et utilisation accrue de ceux-ci</a:t>
          </a:r>
        </a:p>
      </dsp:txBody>
      <dsp:txXfrm>
        <a:off x="2837804" y="761205"/>
        <a:ext cx="2117616" cy="2117616"/>
      </dsp:txXfrm>
    </dsp:sp>
    <dsp:sp modelId="{D1788B4B-A6F2-0845-91A7-05AF1285E66C}">
      <dsp:nvSpPr>
        <dsp:cNvPr id="0" name=""/>
        <dsp:cNvSpPr/>
      </dsp:nvSpPr>
      <dsp:spPr>
        <a:xfrm>
          <a:off x="4795041" y="322633"/>
          <a:ext cx="2994760" cy="2994760"/>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4812" tIns="35560" rIns="164812" bIns="35560" numCol="1" spcCol="1270" anchor="ctr" anchorCtr="0">
          <a:noAutofit/>
        </a:bodyPr>
        <a:lstStyle/>
        <a:p>
          <a:pPr marL="0" lvl="0" indent="0" algn="ctr" defTabSz="1244600">
            <a:lnSpc>
              <a:spcPct val="90000"/>
            </a:lnSpc>
            <a:spcBef>
              <a:spcPct val="0"/>
            </a:spcBef>
            <a:spcAft>
              <a:spcPct val="35000"/>
            </a:spcAft>
            <a:buNone/>
          </a:pPr>
          <a:r>
            <a:rPr lang="fr-CA" sz="2800" kern="1200" dirty="0"/>
            <a:t>Meilleures </a:t>
          </a:r>
          <a:r>
            <a:rPr lang="fr-CA" sz="2800" kern="1200" dirty="0" err="1"/>
            <a:t>connais-sances</a:t>
          </a:r>
          <a:r>
            <a:rPr lang="fr-CA" sz="2800" kern="1200" dirty="0"/>
            <a:t> en santé mentale </a:t>
          </a:r>
        </a:p>
      </dsp:txBody>
      <dsp:txXfrm>
        <a:off x="5233613" y="761205"/>
        <a:ext cx="2117616" cy="2117616"/>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A4B4C-7F60-4F95-B0E7-0AFCD9B88843}" type="datetimeFigureOut">
              <a:rPr lang="en-CA" smtClean="0"/>
              <a:t>22/02/2019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32333-3195-484C-A4A6-5EFB6AF046DB}" type="slidenum">
              <a:rPr lang="en-CA" smtClean="0"/>
              <a:t>‹#›</a:t>
            </a:fld>
            <a:endParaRPr lang="en-CA"/>
          </a:p>
        </p:txBody>
      </p:sp>
    </p:spTree>
    <p:extLst>
      <p:ext uri="{BB962C8B-B14F-4D97-AF65-F5344CB8AC3E}">
        <p14:creationId xmlns:p14="http://schemas.microsoft.com/office/powerpoint/2010/main" val="202641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14663" y="890588"/>
            <a:ext cx="3206750" cy="2405062"/>
          </a:xfrm>
        </p:spPr>
      </p:sp>
      <p:sp>
        <p:nvSpPr>
          <p:cNvPr id="3" name="Notes Placeholder 2"/>
          <p:cNvSpPr>
            <a:spLocks noGrp="1"/>
          </p:cNvSpPr>
          <p:nvPr>
            <p:ph type="body" idx="1"/>
          </p:nvPr>
        </p:nvSpPr>
        <p:spPr>
          <a:xfrm>
            <a:off x="923608" y="3429982"/>
            <a:ext cx="7388860" cy="3349803"/>
          </a:xfrm>
        </p:spPr>
        <p:txBody>
          <a:bodyPr/>
          <a:lstStyle/>
          <a:p>
            <a:r>
              <a:rPr lang="en-US" dirty="0" err="1"/>
              <a:t>J’ai</a:t>
            </a:r>
            <a:r>
              <a:rPr lang="en-US" dirty="0"/>
              <a:t> le </a:t>
            </a:r>
            <a:r>
              <a:rPr lang="en-US" dirty="0" err="1"/>
              <a:t>plaisir</a:t>
            </a:r>
            <a:r>
              <a:rPr lang="en-US" dirty="0"/>
              <a:t> </a:t>
            </a:r>
            <a:r>
              <a:rPr lang="en-US" dirty="0" err="1"/>
              <a:t>d’etre</a:t>
            </a:r>
            <a:r>
              <a:rPr lang="en-US" dirty="0"/>
              <a:t> </a:t>
            </a:r>
            <a:r>
              <a:rPr lang="en-US" dirty="0" err="1"/>
              <a:t>parmi</a:t>
            </a:r>
            <a:r>
              <a:rPr lang="en-US" dirty="0"/>
              <a:t> </a:t>
            </a:r>
            <a:r>
              <a:rPr lang="en-US" dirty="0" err="1"/>
              <a:t>vous</a:t>
            </a:r>
            <a:r>
              <a:rPr lang="en-US" dirty="0"/>
              <a:t> </a:t>
            </a:r>
            <a:r>
              <a:rPr lang="en-US" dirty="0" err="1"/>
              <a:t>aujourd’hui</a:t>
            </a:r>
            <a:r>
              <a:rPr lang="en-US" dirty="0"/>
              <a:t> pour </a:t>
            </a:r>
            <a:r>
              <a:rPr lang="en-US" dirty="0" err="1"/>
              <a:t>discuter</a:t>
            </a:r>
            <a:r>
              <a:rPr lang="en-US" dirty="0"/>
              <a:t> de la </a:t>
            </a:r>
            <a:r>
              <a:rPr lang="en-US" dirty="0" err="1"/>
              <a:t>Norme</a:t>
            </a:r>
            <a:r>
              <a:rPr lang="en-US" dirty="0"/>
              <a:t> </a:t>
            </a:r>
            <a:r>
              <a:rPr lang="fr-FR" dirty="0"/>
              <a:t>sur la santé et la sécurité psychologiques des étudiants du postsecondaire</a:t>
            </a:r>
            <a:endParaRPr lang="en-US" dirty="0"/>
          </a:p>
        </p:txBody>
      </p:sp>
      <p:sp>
        <p:nvSpPr>
          <p:cNvPr id="4" name="Date Placeholder 3">
            <a:extLst>
              <a:ext uri="{FF2B5EF4-FFF2-40B4-BE49-F238E27FC236}">
                <a16:creationId xmlns:a16="http://schemas.microsoft.com/office/drawing/2014/main" id="{09E71B7E-FF88-4ACD-AAB1-77BB07FCE1A2}"/>
              </a:ext>
            </a:extLst>
          </p:cNvPr>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C9B37E-4B77-42E2-BACC-0355B7ADB44E}" type="datetime7">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Feb-19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933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Stress: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Les résultats de l’enquête de 2016 sur la santé dans les collèges et universités, menée auprès de 43 000 étudiants dans 43 établissements postsecondaires d’un bout à l’autre du Canada indiquent que le stress est élevé au sein de ce groupe.</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Les sources de stress identifiées sont les suivantes: </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Résultats scolaires (gestion du temps, travaux, examens, etc.)</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Culture du campus (problèmes environnementaux comme le racisme, le sexisme, le harcèlement sexuel et la sécurité perçue, en plus d’enjeux socioculturels comme la pression de se conformer et de consommer des drogues dans un contexte social, etc.)</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Adaptation à la vie au postsecondaire</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Finances </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Relations/stress interpersonnel</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Inquiétudes par rapport à l’avenir</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Détresse: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L’anxiété (18,4 %) et la dépression (14,7 %) étaient les diagnostics de maladie mentale les plus fréquents au cours des 12 derniers mois; un peu plus d’un cinquième des étudiants (20,4 %) disent avoir reçu un diagnostic professionnel de dépression à un moment de leur vie. </a:t>
            </a:r>
          </a:p>
          <a:p>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Impact sur les résultats scolaires: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On a établi à plusieurs reprises un lien entre le stress et la détresse mentale et les résultats scolaires négatifs, y inclus des taux réduits de réussite, de la difficulté à demeurer alerte ou à se concentrer, ainsi que des problèmes d’attrition et de rétention. De plus, 65 % des étudiants interrogés disent que le stress a eu des répercussions néfastes sur leurs études.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DFCF24-B3E4-49E9-AFEB-65F239C4D64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83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POINTS DE DISCUSSION:</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 CSMC a fait appel à Heather Stuart, Ph. D., et son équipe à l’Université </a:t>
            </a:r>
            <a:r>
              <a:rPr lang="fr-CA" sz="1200" kern="1200" dirty="0" err="1">
                <a:solidFill>
                  <a:schemeClr val="tx1"/>
                </a:solidFill>
                <a:effectLst/>
                <a:latin typeface="+mn-lt"/>
                <a:ea typeface="+mn-ea"/>
                <a:cs typeface="+mn-cs"/>
              </a:rPr>
              <a:t>Queen’s</a:t>
            </a:r>
            <a:r>
              <a:rPr lang="fr-CA" sz="1200" kern="1200" dirty="0">
                <a:solidFill>
                  <a:schemeClr val="tx1"/>
                </a:solidFill>
                <a:effectLst/>
                <a:latin typeface="+mn-lt"/>
                <a:ea typeface="+mn-ea"/>
                <a:cs typeface="+mn-cs"/>
              </a:rPr>
              <a:t> pour mener un examen de la portée dans la littérature. L’objectif était de partager de l’information au sujet des pratiques émergentes et prometteuses et d’en favoriser l’adoption. L’examen a relevé trois domaines clés dans la littérature:</a:t>
            </a:r>
          </a:p>
          <a:p>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Les groupes à la recherche d’équité: </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Plusieurs sous-groupes sont considérés comme présentant un risque accru de stress et de détresse, notamment les étudiants issus de minorités ethniques, les étudiants internationaux, les militaires (ou ex-militaires), les membres de la communauté 2SLGBTQ+ ainsi que les étudiants autochtones. </a:t>
            </a:r>
            <a:r>
              <a:rPr lang="fr-CA" sz="1200" b="0" kern="1200" dirty="0">
                <a:solidFill>
                  <a:schemeClr val="tx1"/>
                </a:solidFill>
                <a:effectLst/>
                <a:latin typeface="+mn-lt"/>
                <a:ea typeface="+mn-ea"/>
                <a:cs typeface="+mn-cs"/>
              </a:rPr>
              <a:t>Pour les raisons énoncées dans la diapositive précédente, il s’agit d’une période critique pour les étudiants du postsecondaire. </a:t>
            </a:r>
          </a:p>
          <a:p>
            <a:pPr lvl="0"/>
            <a:endParaRPr lang="en-CA" sz="1200" b="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L’adaptation et la recherche d’aide:</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De bonnes aptitudes d’adaptation, comme demander de l’aide de façon formelle ou informelle peut atténuer le stress et éviter qu’il ne se transforme en détresse (comme une maladie mentale).</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Même si une grande proportion d’étudiants rapporte des niveaux élevés de stress et de détresse, peu disent rechercher de l’aide. C’est particulièrement vrai chez les étudiants de sexe masculin et ceux qui sont issus de minorités ethniques. </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Ils mentionnent souvent l’abus d’alcool et d’autres substances comme méthode pour composer avec le stress et la détresse (mécanisme d’adaptation négatif).</a:t>
            </a:r>
          </a:p>
          <a:p>
            <a:pPr lvl="0"/>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Les programmes et les interventions: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Beaucoup d’établissements postsecondaires ont mis en œuvre des programmes ou des interventions pour améliorer la santé psychologique et la résilience de leurs étudiants, mais peu de ceux-ci ont fait l’objet d’évaluations formelles (ce qui veut dire qu’il existe peu de données sur leur efficacité).</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Les interventions et programmes individuels vont d’options novatrices comme la zoothérapie et les ateliers sur la pleine conscience aux interventions plus classiques comme la thérapie </a:t>
            </a:r>
            <a:r>
              <a:rPr lang="fr-CA" sz="1200" kern="1200" dirty="0" err="1">
                <a:solidFill>
                  <a:schemeClr val="tx1"/>
                </a:solidFill>
                <a:effectLst/>
                <a:latin typeface="+mn-lt"/>
                <a:ea typeface="+mn-ea"/>
                <a:cs typeface="+mn-cs"/>
              </a:rPr>
              <a:t>cognitivo-comportementale</a:t>
            </a:r>
            <a:r>
              <a:rPr lang="fr-CA" sz="1200" kern="1200" dirty="0">
                <a:solidFill>
                  <a:schemeClr val="tx1"/>
                </a:solidFill>
                <a:effectLst/>
                <a:latin typeface="+mn-lt"/>
                <a:ea typeface="+mn-ea"/>
                <a:cs typeface="+mn-cs"/>
              </a:rPr>
              <a:t> ou le </a:t>
            </a:r>
            <a:r>
              <a:rPr lang="fr-CA" sz="1200" kern="1200" dirty="0" err="1">
                <a:solidFill>
                  <a:schemeClr val="tx1"/>
                </a:solidFill>
                <a:effectLst/>
                <a:latin typeface="+mn-lt"/>
                <a:ea typeface="+mn-ea"/>
                <a:cs typeface="+mn-cs"/>
              </a:rPr>
              <a:t>counselling</a:t>
            </a:r>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DFCF24-B3E4-49E9-AFEB-65F239C4D64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2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L’examen de la portée a également permis de relever 11 thèmes et besoins clés: </a:t>
            </a:r>
          </a:p>
          <a:p>
            <a:endParaRPr lang="en-CA" sz="1200" kern="1200" dirty="0">
              <a:solidFill>
                <a:schemeClr val="tx1"/>
              </a:solidFill>
              <a:effectLst/>
              <a:latin typeface="+mn-lt"/>
              <a:ea typeface="+mn-ea"/>
              <a:cs typeface="+mn-cs"/>
            </a:endParaRPr>
          </a:p>
          <a:p>
            <a:pPr marL="228600" lvl="0" indent="-228600">
              <a:buFont typeface="+mj-lt"/>
              <a:buAutoNum type="arabicPeriod"/>
            </a:pPr>
            <a:r>
              <a:rPr lang="fr-CA" sz="1200" kern="1200" dirty="0">
                <a:solidFill>
                  <a:schemeClr val="tx1"/>
                </a:solidFill>
                <a:effectLst/>
                <a:latin typeface="+mn-lt"/>
                <a:ea typeface="+mn-ea"/>
                <a:cs typeface="+mn-cs"/>
              </a:rPr>
              <a:t>Besoin de créer un environnement sain sur le plan psychologique dans les campus</a:t>
            </a:r>
            <a:endParaRPr lang="en-CA" sz="1200" kern="1200" dirty="0">
              <a:solidFill>
                <a:schemeClr val="tx1"/>
              </a:solidFill>
              <a:effectLst/>
              <a:latin typeface="+mn-lt"/>
              <a:ea typeface="+mn-ea"/>
              <a:cs typeface="+mn-cs"/>
            </a:endParaRPr>
          </a:p>
          <a:p>
            <a:pPr marL="228600" lvl="0" indent="-228600">
              <a:buFont typeface="+mj-lt"/>
              <a:buAutoNum type="arabicPeriod"/>
            </a:pPr>
            <a:r>
              <a:rPr lang="fr-CA" sz="1200" kern="1200" dirty="0">
                <a:solidFill>
                  <a:schemeClr val="tx1"/>
                </a:solidFill>
                <a:effectLst/>
                <a:latin typeface="+mn-lt"/>
                <a:ea typeface="+mn-ea"/>
                <a:cs typeface="+mn-cs"/>
              </a:rPr>
              <a:t>Besoin de cohérence à l’échelle pancanadienne et d’une Norme nationale pour guider les efforts provinciaux et institutionnels en santé mentale</a:t>
            </a:r>
            <a:endParaRPr lang="en-CA" sz="1200" kern="1200" dirty="0">
              <a:solidFill>
                <a:schemeClr val="tx1"/>
              </a:solidFill>
              <a:effectLst/>
              <a:latin typeface="+mn-lt"/>
              <a:ea typeface="+mn-ea"/>
              <a:cs typeface="+mn-cs"/>
            </a:endParaRPr>
          </a:p>
          <a:p>
            <a:pPr marL="228600" lvl="0" indent="-228600">
              <a:buFont typeface="+mj-lt"/>
              <a:buAutoNum type="arabicPeriod"/>
            </a:pPr>
            <a:r>
              <a:rPr lang="fr-CA" sz="1200" kern="1200" dirty="0">
                <a:solidFill>
                  <a:schemeClr val="tx1"/>
                </a:solidFill>
                <a:effectLst/>
                <a:latin typeface="+mn-lt"/>
                <a:ea typeface="+mn-ea"/>
                <a:cs typeface="+mn-cs"/>
              </a:rPr>
              <a:t>Besoin d’établir des partenariats entre les gouvernements, les établissements, les groupes étudiants et les organismes communautaires de santé mentale.</a:t>
            </a:r>
            <a:endParaRPr lang="en-CA" sz="1200" kern="1200" dirty="0">
              <a:solidFill>
                <a:schemeClr val="tx1"/>
              </a:solidFill>
              <a:effectLst/>
              <a:latin typeface="+mn-lt"/>
              <a:ea typeface="+mn-ea"/>
              <a:cs typeface="+mn-cs"/>
            </a:endParaRPr>
          </a:p>
          <a:p>
            <a:pPr marL="228600" lvl="0" indent="-228600">
              <a:buFont typeface="+mj-lt"/>
              <a:buAutoNum type="arabicPeriod"/>
            </a:pPr>
            <a:r>
              <a:rPr lang="fr-CA" sz="1200" kern="1200" dirty="0">
                <a:solidFill>
                  <a:schemeClr val="tx1"/>
                </a:solidFill>
                <a:effectLst/>
                <a:latin typeface="+mn-lt"/>
                <a:ea typeface="+mn-ea"/>
                <a:cs typeface="+mn-cs"/>
              </a:rPr>
              <a:t>Besoin d’une définition élargie de la « santé mentale » pour inclure l’usage de substances et la réduction des méfaits</a:t>
            </a:r>
            <a:endParaRPr lang="en-CA" sz="1200" kern="1200" dirty="0">
              <a:solidFill>
                <a:schemeClr val="tx1"/>
              </a:solidFill>
              <a:effectLst/>
              <a:latin typeface="+mn-lt"/>
              <a:ea typeface="+mn-ea"/>
              <a:cs typeface="+mn-cs"/>
            </a:endParaRPr>
          </a:p>
          <a:p>
            <a:pPr marL="228600" lvl="0" indent="-228600">
              <a:buFont typeface="+mj-lt"/>
              <a:buAutoNum type="arabicPeriod"/>
            </a:pPr>
            <a:r>
              <a:rPr lang="fr-CA" sz="1200" kern="1200" dirty="0">
                <a:solidFill>
                  <a:schemeClr val="tx1"/>
                </a:solidFill>
                <a:effectLst/>
                <a:latin typeface="+mn-lt"/>
                <a:ea typeface="+mn-ea"/>
                <a:cs typeface="+mn-cs"/>
              </a:rPr>
              <a:t>Besoin d’une approche globale de santé mentale dans les campus </a:t>
            </a:r>
            <a:endParaRPr lang="en-CA" sz="1200" kern="1200" dirty="0">
              <a:solidFill>
                <a:schemeClr val="tx1"/>
              </a:solidFill>
              <a:effectLst/>
              <a:latin typeface="+mn-lt"/>
              <a:ea typeface="+mn-ea"/>
              <a:cs typeface="+mn-cs"/>
            </a:endParaRPr>
          </a:p>
          <a:p>
            <a:pPr marL="228600" lvl="0" indent="-228600">
              <a:buFont typeface="+mj-lt"/>
              <a:buAutoNum type="arabicPeriod"/>
            </a:pPr>
            <a:r>
              <a:rPr lang="fr-CA" sz="1200" kern="1200" dirty="0">
                <a:solidFill>
                  <a:schemeClr val="tx1"/>
                </a:solidFill>
                <a:effectLst/>
                <a:latin typeface="+mn-lt"/>
                <a:ea typeface="+mn-ea"/>
                <a:cs typeface="+mn-cs"/>
              </a:rPr>
              <a:t>Besoin de maintenir l’accent sur les étudiants dans toutes les activités</a:t>
            </a:r>
            <a:endParaRPr lang="en-CA" sz="1200" kern="1200" dirty="0">
              <a:solidFill>
                <a:schemeClr val="tx1"/>
              </a:solidFill>
              <a:effectLst/>
              <a:latin typeface="+mn-lt"/>
              <a:ea typeface="+mn-ea"/>
              <a:cs typeface="+mn-cs"/>
            </a:endParaRPr>
          </a:p>
          <a:p>
            <a:pPr marL="228600" lvl="0" indent="-228600">
              <a:buFont typeface="+mj-lt"/>
              <a:buAutoNum type="arabicPeriod"/>
            </a:pPr>
            <a:r>
              <a:rPr lang="fr-CA" sz="1200" kern="1200" dirty="0">
                <a:solidFill>
                  <a:schemeClr val="tx1"/>
                </a:solidFill>
                <a:effectLst/>
                <a:latin typeface="+mn-lt"/>
                <a:ea typeface="+mn-ea"/>
                <a:cs typeface="+mn-cs"/>
              </a:rPr>
              <a:t>Besoin d’un plan concentré et coordonné en santé mentale pour les étudiants du postsecondaire qui couvre un éventail de services, de la prévention au traitement</a:t>
            </a:r>
            <a:endParaRPr lang="en-CA" sz="1200" kern="1200" dirty="0">
              <a:solidFill>
                <a:schemeClr val="tx1"/>
              </a:solidFill>
              <a:effectLst/>
              <a:latin typeface="+mn-lt"/>
              <a:ea typeface="+mn-ea"/>
              <a:cs typeface="+mn-cs"/>
            </a:endParaRPr>
          </a:p>
          <a:p>
            <a:pPr marL="228600" lvl="0" indent="-228600">
              <a:buFont typeface="+mj-lt"/>
              <a:buAutoNum type="arabicPeriod"/>
            </a:pPr>
            <a:r>
              <a:rPr lang="fr-CA" sz="1200" kern="1200" dirty="0">
                <a:solidFill>
                  <a:schemeClr val="tx1"/>
                </a:solidFill>
                <a:effectLst/>
                <a:latin typeface="+mn-lt"/>
                <a:ea typeface="+mn-ea"/>
                <a:cs typeface="+mn-cs"/>
              </a:rPr>
              <a:t>Besoin d’un plan d’échange des connaissances et d’évaluation pour les outils institutionnels</a:t>
            </a:r>
            <a:endParaRPr lang="en-CA" sz="1200" kern="1200" dirty="0">
              <a:solidFill>
                <a:schemeClr val="tx1"/>
              </a:solidFill>
              <a:effectLst/>
              <a:latin typeface="+mn-lt"/>
              <a:ea typeface="+mn-ea"/>
              <a:cs typeface="+mn-cs"/>
            </a:endParaRPr>
          </a:p>
          <a:p>
            <a:pPr marL="228600" lvl="0" indent="-228600">
              <a:buFont typeface="+mj-lt"/>
              <a:buAutoNum type="arabicPeriod"/>
            </a:pPr>
            <a:r>
              <a:rPr lang="fr-CA" sz="1200" kern="1200" dirty="0">
                <a:solidFill>
                  <a:schemeClr val="tx1"/>
                </a:solidFill>
                <a:effectLst/>
                <a:latin typeface="+mn-lt"/>
                <a:ea typeface="+mn-ea"/>
                <a:cs typeface="+mn-cs"/>
              </a:rPr>
              <a:t>Besoin de programmes de lutte contre la stigmatisation et de sensibilisation en santé mentale afin de promouvoir l’identification hâtive et d’inciter les étudiants à demander de l’aide</a:t>
            </a:r>
            <a:endParaRPr lang="en-CA" sz="1200" kern="1200" dirty="0">
              <a:solidFill>
                <a:schemeClr val="tx1"/>
              </a:solidFill>
              <a:effectLst/>
              <a:latin typeface="+mn-lt"/>
              <a:ea typeface="+mn-ea"/>
              <a:cs typeface="+mn-cs"/>
            </a:endParaRPr>
          </a:p>
          <a:p>
            <a:pPr marL="228600" lvl="0" indent="-228600">
              <a:buFont typeface="+mj-lt"/>
              <a:buAutoNum type="arabicPeriod"/>
            </a:pPr>
            <a:r>
              <a:rPr lang="fr-CA" sz="1200" kern="1200" dirty="0">
                <a:solidFill>
                  <a:schemeClr val="tx1"/>
                </a:solidFill>
                <a:effectLst/>
                <a:latin typeface="+mn-lt"/>
                <a:ea typeface="+mn-ea"/>
                <a:cs typeface="+mn-cs"/>
              </a:rPr>
              <a:t>Besoin de formation pour tous les enseignements et les membres du personnel afin de favoriser l’identification hâtive et les aiguillages appropriés </a:t>
            </a:r>
            <a:endParaRPr lang="en-CA" sz="1200" kern="1200" dirty="0">
              <a:solidFill>
                <a:schemeClr val="tx1"/>
              </a:solidFill>
              <a:effectLst/>
              <a:latin typeface="+mn-lt"/>
              <a:ea typeface="+mn-ea"/>
              <a:cs typeface="+mn-cs"/>
            </a:endParaRPr>
          </a:p>
          <a:p>
            <a:pPr marL="228600" lvl="0" indent="-228600">
              <a:buFont typeface="+mj-lt"/>
              <a:buAutoNum type="arabicPeriod"/>
            </a:pPr>
            <a:r>
              <a:rPr lang="fr-CA" sz="1200" kern="1200" dirty="0">
                <a:solidFill>
                  <a:schemeClr val="tx1"/>
                </a:solidFill>
                <a:effectLst/>
                <a:latin typeface="+mn-lt"/>
                <a:ea typeface="+mn-ea"/>
                <a:cs typeface="+mn-cs"/>
              </a:rPr>
              <a:t>Besoin de mettre en œuvre des activités continues de surveillance, d’assurance de la qualité et d’évaluation systématique</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DFCF24-B3E4-49E9-AFEB-65F239C4D64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723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 y="588963"/>
            <a:ext cx="4703763" cy="3529012"/>
          </a:xfrm>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 CSMC parraine le développement d’une nouvelle norme volontaire sur la santé et la sécurité psychologiques des étudiants de niveau postsecondaire. Elle fait équipe avec le Groupe CSA, le leader canadien de la recherche, du développement, de l’éducation et de la défense des intérêts en ce qui a trait aux normes. Le Groupe CSA a mis sur pied un comité technique composé d’experts en la matière en provenance de partout au Canada qui sont en train de rédiger le contenu de la Norme.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2454238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 y="588963"/>
            <a:ext cx="4703763" cy="3529012"/>
          </a:xfrm>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 CSMC parraine le développement d’une norme d’application volontaire sur la santé et la sécurité psychologiques des étudiants du postsecondaire, avec l’appui financier d’organismes comme</a:t>
            </a:r>
            <a:r>
              <a:rPr lang="fr-CA" sz="1200" b="1" kern="1200" dirty="0">
                <a:solidFill>
                  <a:schemeClr val="tx1"/>
                </a:solidFill>
                <a:effectLst/>
                <a:latin typeface="+mn-lt"/>
                <a:ea typeface="+mn-ea"/>
                <a:cs typeface="+mn-cs"/>
              </a:rPr>
              <a:t> </a:t>
            </a:r>
            <a:r>
              <a:rPr lang="fr-CA" sz="1200" b="0" kern="1200" dirty="0">
                <a:solidFill>
                  <a:schemeClr val="tx1"/>
                </a:solidFill>
                <a:effectLst/>
                <a:latin typeface="+mn-lt"/>
                <a:ea typeface="+mn-ea"/>
                <a:cs typeface="+mn-cs"/>
              </a:rPr>
              <a:t>Bell cause pour la cause, la Fondation </a:t>
            </a:r>
            <a:r>
              <a:rPr lang="fr-CA" sz="1200" b="0" kern="1200" dirty="0" err="1">
                <a:solidFill>
                  <a:schemeClr val="tx1"/>
                </a:solidFill>
                <a:effectLst/>
                <a:latin typeface="+mn-lt"/>
                <a:ea typeface="+mn-ea"/>
                <a:cs typeface="+mn-cs"/>
              </a:rPr>
              <a:t>Rossy</a:t>
            </a:r>
            <a:r>
              <a:rPr lang="fr-CA" sz="1200" b="0" kern="1200" dirty="0">
                <a:solidFill>
                  <a:schemeClr val="tx1"/>
                </a:solidFill>
                <a:effectLst/>
                <a:latin typeface="+mn-lt"/>
                <a:ea typeface="+mn-ea"/>
                <a:cs typeface="+mn-cs"/>
              </a:rPr>
              <a:t> et la Banque royale du Canada. La CSMC fait équipe avec des organismes tels que Collèges et instituts Canada, Universités Canada et l’Alliance canadienne des associations étudiantes. </a:t>
            </a:r>
            <a:endParaRPr lang="en-CA" sz="1200" b="0"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3533119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2ADB97-DFAE-4C1C-9E7B-1E320F7E58CE}" type="slidenum">
              <a:rPr lang="en-CA" smtClean="0"/>
              <a:t>15</a:t>
            </a:fld>
            <a:endParaRPr lang="en-CA"/>
          </a:p>
        </p:txBody>
      </p:sp>
    </p:spTree>
    <p:extLst>
      <p:ext uri="{BB962C8B-B14F-4D97-AF65-F5344CB8AC3E}">
        <p14:creationId xmlns:p14="http://schemas.microsoft.com/office/powerpoint/2010/main" val="302480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Groupe CSA a mis sur pied un comité technique d’experts en la matière en provenance de partout au pays qui représente les cinq groupes d’intérêt. </a:t>
            </a:r>
            <a:endParaRPr lang="en-CA" sz="1200" kern="1200" dirty="0">
              <a:solidFill>
                <a:schemeClr val="tx1"/>
              </a:solidFill>
              <a:effectLst/>
              <a:latin typeface="+mn-lt"/>
              <a:ea typeface="+mn-ea"/>
              <a:cs typeface="+mn-cs"/>
            </a:endParaRPr>
          </a:p>
          <a:p>
            <a:pPr marL="228600" lvl="0" indent="-228600">
              <a:buFont typeface="+mj-lt"/>
              <a:buAutoNum type="arabicPeriod"/>
            </a:pPr>
            <a:r>
              <a:rPr lang="fr-CA" sz="1200" kern="1200" dirty="0">
                <a:solidFill>
                  <a:schemeClr val="tx1"/>
                </a:solidFill>
                <a:effectLst/>
                <a:latin typeface="+mn-lt"/>
                <a:ea typeface="+mn-ea"/>
                <a:cs typeface="+mn-cs"/>
              </a:rPr>
              <a:t>Intérêts des utilisateurs</a:t>
            </a:r>
            <a:endParaRPr lang="en-CA" sz="1200" kern="1200" dirty="0">
              <a:solidFill>
                <a:schemeClr val="tx1"/>
              </a:solidFill>
              <a:effectLst/>
              <a:latin typeface="+mn-lt"/>
              <a:ea typeface="+mn-ea"/>
              <a:cs typeface="+mn-cs"/>
            </a:endParaRPr>
          </a:p>
          <a:p>
            <a:pPr marL="228600" lvl="0" indent="-228600">
              <a:buFont typeface="+mj-lt"/>
              <a:buAutoNum type="arabicPeriod"/>
            </a:pPr>
            <a:r>
              <a:rPr lang="fr-CA" sz="1200" kern="1200" dirty="0">
                <a:solidFill>
                  <a:schemeClr val="tx1"/>
                </a:solidFill>
                <a:effectLst/>
                <a:latin typeface="+mn-lt"/>
                <a:ea typeface="+mn-ea"/>
                <a:cs typeface="+mn-cs"/>
              </a:rPr>
              <a:t>Intérêts des organisations</a:t>
            </a:r>
            <a:endParaRPr lang="en-CA" sz="1200" kern="1200" dirty="0">
              <a:solidFill>
                <a:schemeClr val="tx1"/>
              </a:solidFill>
              <a:effectLst/>
              <a:latin typeface="+mn-lt"/>
              <a:ea typeface="+mn-ea"/>
              <a:cs typeface="+mn-cs"/>
            </a:endParaRPr>
          </a:p>
          <a:p>
            <a:pPr marL="228600" lvl="0" indent="-228600">
              <a:buFont typeface="+mj-lt"/>
              <a:buAutoNum type="arabicPeriod"/>
            </a:pPr>
            <a:r>
              <a:rPr lang="fr-CA" sz="1200" kern="1200" dirty="0">
                <a:solidFill>
                  <a:schemeClr val="tx1"/>
                </a:solidFill>
                <a:effectLst/>
                <a:latin typeface="+mn-lt"/>
                <a:ea typeface="+mn-ea"/>
                <a:cs typeface="+mn-cs"/>
              </a:rPr>
              <a:t>Intérêts du gouvernement</a:t>
            </a:r>
            <a:endParaRPr lang="en-CA" sz="1200" kern="1200" dirty="0">
              <a:solidFill>
                <a:schemeClr val="tx1"/>
              </a:solidFill>
              <a:effectLst/>
              <a:latin typeface="+mn-lt"/>
              <a:ea typeface="+mn-ea"/>
              <a:cs typeface="+mn-cs"/>
            </a:endParaRPr>
          </a:p>
          <a:p>
            <a:pPr marL="228600" lvl="0" indent="-228600">
              <a:buFont typeface="+mj-lt"/>
              <a:buAutoNum type="arabicPeriod"/>
            </a:pPr>
            <a:r>
              <a:rPr lang="fr-CA" sz="1200" kern="1200" dirty="0">
                <a:solidFill>
                  <a:schemeClr val="tx1"/>
                </a:solidFill>
                <a:effectLst/>
                <a:latin typeface="+mn-lt"/>
                <a:ea typeface="+mn-ea"/>
                <a:cs typeface="+mn-cs"/>
              </a:rPr>
              <a:t>Fournisseurs de services</a:t>
            </a:r>
            <a:endParaRPr lang="en-CA" sz="1200" kern="1200" dirty="0">
              <a:solidFill>
                <a:schemeClr val="tx1"/>
              </a:solidFill>
              <a:effectLst/>
              <a:latin typeface="+mn-lt"/>
              <a:ea typeface="+mn-ea"/>
              <a:cs typeface="+mn-cs"/>
            </a:endParaRPr>
          </a:p>
          <a:p>
            <a:pPr marL="228600" lvl="0" indent="-228600">
              <a:buFont typeface="+mj-lt"/>
              <a:buAutoNum type="arabicPeriod"/>
            </a:pPr>
            <a:r>
              <a:rPr lang="fr-CA" sz="1200" kern="1200" dirty="0">
                <a:solidFill>
                  <a:schemeClr val="tx1"/>
                </a:solidFill>
                <a:effectLst/>
                <a:latin typeface="+mn-lt"/>
                <a:ea typeface="+mn-ea"/>
                <a:cs typeface="+mn-cs"/>
              </a:rPr>
              <a:t>Intérêts généraux</a:t>
            </a:r>
          </a:p>
          <a:p>
            <a:pPr marL="0" lvl="0" indent="0">
              <a:buFont typeface="+mj-lt"/>
              <a:buNone/>
            </a:pPr>
            <a:endParaRPr lang="en-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Constitution du comité technique </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Le Groupe CSA commence par une liste de candidats recommandés, soit plus de 400 personnes en provenance de partout au Canada.</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Cette liste initiale est examinée en fonction des éléments suivants:</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Répartition</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Profils ciblés par catégorie</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Écarts</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Intervenants clés</a:t>
            </a:r>
          </a:p>
          <a:p>
            <a:pPr marL="457200" lvl="1" indent="0">
              <a:buFont typeface="Arial" panose="020B0604020202020204" pitchFamily="34" charset="0"/>
              <a:buNone/>
            </a:pPr>
            <a:endParaRPr lang="en-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Sélection des membres du comité technique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 sélection définitive des membres du comité repose sur les facteurs suivants: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Expertise et participation active</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Représentation équilibrée</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Régionale</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Démographique</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Orientation des enjeux</a:t>
            </a:r>
            <a:endParaRPr lang="en-CA" sz="1200" kern="1200" dirty="0">
              <a:solidFill>
                <a:schemeClr val="tx1"/>
              </a:solidFill>
              <a:effectLst/>
              <a:latin typeface="+mn-lt"/>
              <a:ea typeface="+mn-ea"/>
              <a:cs typeface="+mn-cs"/>
            </a:endParaRPr>
          </a:p>
          <a:p>
            <a:pPr marL="0" indent="0">
              <a:buNone/>
            </a:pPr>
            <a:endParaRPr lang="en-CA" dirty="0"/>
          </a:p>
        </p:txBody>
      </p:sp>
      <p:sp>
        <p:nvSpPr>
          <p:cNvPr id="4" name="Slide Number Placeholder 3"/>
          <p:cNvSpPr>
            <a:spLocks noGrp="1"/>
          </p:cNvSpPr>
          <p:nvPr>
            <p:ph type="sldNum" sz="quarter" idx="10"/>
          </p:nvPr>
        </p:nvSpPr>
        <p:spPr/>
        <p:txBody>
          <a:bodyPr/>
          <a:lstStyle/>
          <a:p>
            <a:fld id="{7EDFCF24-B3E4-49E9-AFEB-65F239C4D64F}" type="slidenum">
              <a:rPr lang="en-CA" smtClean="0"/>
              <a:t>16</a:t>
            </a:fld>
            <a:endParaRPr lang="en-CA" dirty="0"/>
          </a:p>
        </p:txBody>
      </p:sp>
    </p:spTree>
    <p:extLst>
      <p:ext uri="{BB962C8B-B14F-4D97-AF65-F5344CB8AC3E}">
        <p14:creationId xmlns:p14="http://schemas.microsoft.com/office/powerpoint/2010/main" val="273391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 Norme a pour objectif de favoriser la réussite des étudiants de niveau postsecondaire grâce à l’élaboration et la mise en œuvre d’un cadre pratique et souple, qui permettra aux établissements de protéger et de promouvoir la santé et la sécurité psychologiques de leurs étudiants.</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Ce cadre fournira aux établissements postsecondaires et aux autres partenaires clés une orientation qui les aidera à élaborer des politiques qui viendront:</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améliorer la sensibilisation à la santé mentale et réduire la stigmatisation qui l’entoure et qui est associée aux problèmes de santé mentale;</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améliorer l’accès aux programmes de soutien offerts aux étudiants sur le campus et à l’extérieur de celui-ci;</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favoriser des compétences de vie saines que les étudiants peuvent appliquer à l’école, au travail et au quotidien;</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créer un environnement plus sain et plus sécuritaire dans les établissements d’enseignement postsecondaire.</a:t>
            </a:r>
            <a:endParaRPr lang="en-CA" sz="1200" kern="1200" dirty="0">
              <a:solidFill>
                <a:schemeClr val="tx1"/>
              </a:solidFill>
              <a:effectLst/>
              <a:latin typeface="+mn-lt"/>
              <a:ea typeface="+mn-ea"/>
              <a:cs typeface="+mn-cs"/>
            </a:endParaRPr>
          </a:p>
          <a:p>
            <a:pPr marL="0" indent="0">
              <a:buFont typeface="Arial" panose="020B0604020202020204" pitchFamily="34" charset="0"/>
              <a:buNone/>
            </a:pPr>
            <a:endParaRPr lang="fr-CA" sz="1200" kern="1200" dirty="0">
              <a:solidFill>
                <a:schemeClr val="tx1"/>
              </a:solidFill>
              <a:effectLst/>
              <a:latin typeface="+mn-lt"/>
              <a:ea typeface="+mn-ea"/>
              <a:cs typeface="+mn-cs"/>
            </a:endParaRPr>
          </a:p>
          <a:p>
            <a:pPr marL="0" indent="0">
              <a:buFont typeface="Arial" panose="020B0604020202020204" pitchFamily="34" charset="0"/>
              <a:buNone/>
            </a:pPr>
            <a:r>
              <a:rPr lang="fr-CA" sz="1200" kern="1200" dirty="0">
                <a:solidFill>
                  <a:schemeClr val="tx1"/>
                </a:solidFill>
                <a:effectLst/>
                <a:latin typeface="+mn-lt"/>
                <a:ea typeface="+mn-ea"/>
                <a:cs typeface="+mn-cs"/>
              </a:rPr>
              <a:t>Ainsi, toutes les conditions seront réunies pour favoriser la réussite de tous les étudiants.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DFCF24-B3E4-49E9-AFEB-65F239C4D64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843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La portée définitive de la Norme sera établie par le comité technique du Groupe CSA.</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EE32333-3195-484C-A4A6-5EFB6AF046DB}" type="slidenum">
              <a:rPr lang="en-CA" smtClean="0"/>
              <a:t>18</a:t>
            </a:fld>
            <a:endParaRPr lang="en-CA"/>
          </a:p>
        </p:txBody>
      </p:sp>
    </p:spTree>
    <p:extLst>
      <p:ext uri="{BB962C8B-B14F-4D97-AF65-F5344CB8AC3E}">
        <p14:creationId xmlns:p14="http://schemas.microsoft.com/office/powerpoint/2010/main" val="16206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Utilisation de mécanismes d’adaptation positifs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Volonté de divulguer les problèmes de SM</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Sensibilisation aux programmes et services de soutien à la SM</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b="0" kern="1200" dirty="0">
                <a:solidFill>
                  <a:schemeClr val="tx1"/>
                </a:solidFill>
                <a:effectLst/>
                <a:latin typeface="+mn-lt"/>
                <a:ea typeface="+mn-ea"/>
                <a:cs typeface="+mn-cs"/>
              </a:rPr>
              <a:t>Accroître les attitudes positives des étudiants envers la recherche d’aide</a:t>
            </a:r>
            <a:endParaRPr lang="en-CA"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b="0" kern="1200" dirty="0">
                <a:solidFill>
                  <a:schemeClr val="tx1"/>
                </a:solidFill>
                <a:effectLst/>
                <a:latin typeface="+mn-lt"/>
                <a:ea typeface="+mn-ea"/>
                <a:cs typeface="+mn-cs"/>
              </a:rPr>
              <a:t>Réduire la stigmatisation envers soi et envers les autres </a:t>
            </a:r>
            <a:endParaRPr lang="en-CA" sz="1200" b="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DFCF24-B3E4-49E9-AFEB-65F239C4D64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24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CONSEILS: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Il est préférable de vous exprimer d’un point de vue personnel. Après avoir reconnu le territoire, nous vous invitons à parler de vos relations avec les peuples autochtones et avec les établissements postsecondaires. Songez à reconnaître ces relations et ce territoire dans le travail que vous effectuez. </a:t>
            </a: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lien suivant mène vers une page qui contient des messages de reconnaissance du territoire utilisés par des conseils et des groupes consultatifs autochtones dans les universités. Utilisez le message qui convient comme point de départ de ce que vous souhaitez exprimer dans cette diapositive et servez-vous-en pour démarrer votre réunion: https://www.caut.ca/content/guide-acknowledging-first-peoples-traditional-territory.</a:t>
            </a: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Si votre école ne fait pas partie de la liste, nous vous invitons à faire appel au centre des étudiants autochtones de votre campus ou encore à une organisation autochtone locale pour savoir ce qu’il convient de dire pour reconnaître le territoire.</a:t>
            </a:r>
            <a:endParaRPr lang="en-CA" sz="1200" kern="1200" dirty="0">
              <a:solidFill>
                <a:schemeClr val="tx1"/>
              </a:solidFill>
              <a:effectLst/>
              <a:latin typeface="+mn-lt"/>
              <a:ea typeface="+mn-ea"/>
              <a:cs typeface="+mn-cs"/>
            </a:endParaRPr>
          </a:p>
          <a:p>
            <a:endParaRPr lang="en-CA" b="1" dirty="0"/>
          </a:p>
        </p:txBody>
      </p:sp>
      <p:sp>
        <p:nvSpPr>
          <p:cNvPr id="4" name="Slide Number Placeholder 3"/>
          <p:cNvSpPr>
            <a:spLocks noGrp="1"/>
          </p:cNvSpPr>
          <p:nvPr>
            <p:ph type="sldNum" sz="quarter" idx="10"/>
          </p:nvPr>
        </p:nvSpPr>
        <p:spPr/>
        <p:txBody>
          <a:bodyPr/>
          <a:lstStyle/>
          <a:p>
            <a:fld id="{3EE32333-3195-484C-A4A6-5EFB6AF046DB}" type="slidenum">
              <a:rPr lang="en-CA" smtClean="0"/>
              <a:t>2</a:t>
            </a:fld>
            <a:endParaRPr lang="en-CA"/>
          </a:p>
        </p:txBody>
      </p:sp>
    </p:spTree>
    <p:extLst>
      <p:ext uri="{BB962C8B-B14F-4D97-AF65-F5344CB8AC3E}">
        <p14:creationId xmlns:p14="http://schemas.microsoft.com/office/powerpoint/2010/main" val="2928439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Enseignants et membres du personnel réceptifs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Connaissances en santé mentale</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Accessibilité des services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Activités d’échange des connaissances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DFCF24-B3E4-49E9-AFEB-65F239C4D64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247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pPr marL="0" indent="0">
              <a:buFont typeface="Arial" panose="020B0604020202020204" pitchFamily="34" charset="0"/>
              <a:buNone/>
            </a:pPr>
            <a:r>
              <a:rPr lang="fr-CA" sz="1200" b="0" kern="1200" dirty="0">
                <a:solidFill>
                  <a:schemeClr val="tx1"/>
                </a:solidFill>
                <a:effectLst/>
                <a:latin typeface="+mn-lt"/>
                <a:ea typeface="+mn-ea"/>
                <a:cs typeface="+mn-cs"/>
              </a:rPr>
              <a:t>Avant d’entrer dans le vif du sujet, y a-t-il des questions?</a:t>
            </a:r>
          </a:p>
          <a:p>
            <a:pPr marL="0" indent="0">
              <a:buFont typeface="Arial" panose="020B0604020202020204" pitchFamily="34" charset="0"/>
              <a:buNone/>
            </a:pPr>
            <a:endParaRPr lang="en-CA" sz="1200" b="0" kern="1200" dirty="0">
              <a:solidFill>
                <a:schemeClr val="tx1"/>
              </a:solidFill>
              <a:effectLst/>
              <a:latin typeface="+mn-lt"/>
              <a:ea typeface="+mn-ea"/>
              <a:cs typeface="+mn-cs"/>
            </a:endParaRPr>
          </a:p>
          <a:p>
            <a:pPr marL="0" indent="0">
              <a:buFont typeface="Arial" panose="020B0604020202020204" pitchFamily="34" charset="0"/>
              <a:buNone/>
            </a:pPr>
            <a:r>
              <a:rPr lang="fr-CA" sz="1200" b="0" kern="1200" dirty="0">
                <a:solidFill>
                  <a:schemeClr val="tx1"/>
                </a:solidFill>
                <a:effectLst/>
                <a:latin typeface="+mn-lt"/>
                <a:ea typeface="+mn-ea"/>
                <a:cs typeface="+mn-cs"/>
              </a:rPr>
              <a:t>Comment allez-vous? </a:t>
            </a:r>
          </a:p>
          <a:p>
            <a:pPr marL="0" indent="0">
              <a:buFont typeface="Arial" panose="020B0604020202020204" pitchFamily="34" charset="0"/>
              <a:buNone/>
            </a:pPr>
            <a:endParaRPr lang="en-CA" sz="1200" b="0" kern="1200" dirty="0">
              <a:solidFill>
                <a:schemeClr val="tx1"/>
              </a:solidFill>
              <a:effectLst/>
              <a:latin typeface="+mn-lt"/>
              <a:ea typeface="+mn-ea"/>
              <a:cs typeface="+mn-cs"/>
            </a:endParaRPr>
          </a:p>
          <a:p>
            <a:pPr marL="0" indent="0">
              <a:buFont typeface="Arial" panose="020B0604020202020204" pitchFamily="34" charset="0"/>
              <a:buNone/>
            </a:pPr>
            <a:r>
              <a:rPr lang="fr-CA" sz="1200" b="0" kern="1200" dirty="0">
                <a:solidFill>
                  <a:schemeClr val="tx1"/>
                </a:solidFill>
                <a:effectLst/>
                <a:latin typeface="+mn-lt"/>
                <a:ea typeface="+mn-ea"/>
                <a:cs typeface="+mn-cs"/>
              </a:rPr>
              <a:t>Avez-vous besoin d’une pause? </a:t>
            </a:r>
          </a:p>
          <a:p>
            <a:pPr marL="0" indent="0">
              <a:buFont typeface="Arial" panose="020B0604020202020204" pitchFamily="34" charset="0"/>
              <a:buNone/>
            </a:pPr>
            <a:endParaRPr lang="en-CA" sz="1200" b="0" kern="1200" dirty="0">
              <a:solidFill>
                <a:schemeClr val="tx1"/>
              </a:solidFill>
              <a:effectLst/>
              <a:latin typeface="+mn-lt"/>
              <a:ea typeface="+mn-ea"/>
              <a:cs typeface="+mn-cs"/>
            </a:endParaRPr>
          </a:p>
          <a:p>
            <a:pPr marL="0" indent="0">
              <a:buFont typeface="Arial" panose="020B0604020202020204" pitchFamily="34" charset="0"/>
              <a:buNone/>
            </a:pPr>
            <a:r>
              <a:rPr lang="fr-CA" sz="1200" b="0" kern="1200" dirty="0">
                <a:solidFill>
                  <a:schemeClr val="tx1"/>
                </a:solidFill>
                <a:effectLst/>
                <a:latin typeface="+mn-lt"/>
                <a:ea typeface="+mn-ea"/>
                <a:cs typeface="+mn-cs"/>
              </a:rPr>
              <a:t>D’aller aux toilettes, d’aller prendre l’air, etc.? </a:t>
            </a: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3EE32333-3195-484C-A4A6-5EFB6AF046DB}" type="slidenum">
              <a:rPr lang="en-CA" smtClean="0"/>
              <a:t>21</a:t>
            </a:fld>
            <a:endParaRPr lang="en-CA"/>
          </a:p>
        </p:txBody>
      </p:sp>
    </p:spTree>
    <p:extLst>
      <p:ext uri="{BB962C8B-B14F-4D97-AF65-F5344CB8AC3E}">
        <p14:creationId xmlns:p14="http://schemas.microsoft.com/office/powerpoint/2010/main" val="2508389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Nous voulons maintenant savoir </a:t>
            </a:r>
            <a:r>
              <a:rPr lang="fr-CA" sz="1200" b="0" kern="1200" dirty="0">
                <a:solidFill>
                  <a:schemeClr val="tx1"/>
                </a:solidFill>
                <a:effectLst/>
                <a:latin typeface="+mn-lt"/>
                <a:ea typeface="+mn-ea"/>
                <a:cs typeface="+mn-cs"/>
              </a:rPr>
              <a:t>tout ce que vous avez observé ou vécu qui favorise une bonne santé mentale. </a:t>
            </a:r>
            <a:r>
              <a:rPr lang="fr-CA" sz="1200" kern="1200" dirty="0">
                <a:solidFill>
                  <a:schemeClr val="tx1"/>
                </a:solidFill>
                <a:effectLst/>
                <a:latin typeface="+mn-lt"/>
                <a:ea typeface="+mn-ea"/>
                <a:cs typeface="+mn-cs"/>
              </a:rPr>
              <a:t>Par exemple, avoir un sentiment d’appartenance, une charge de cours raisonnable ou l’accès à des installations de conditionnement physique.</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Pour cette question, nous... </a:t>
            </a:r>
            <a:r>
              <a:rPr lang="fr-CA" sz="1200" i="1" kern="1200" dirty="0">
                <a:solidFill>
                  <a:schemeClr val="tx1"/>
                </a:solidFill>
                <a:effectLst/>
                <a:latin typeface="+mn-lt"/>
                <a:ea typeface="+mn-ea"/>
                <a:cs typeface="+mn-cs"/>
              </a:rPr>
              <a:t>[Expliquez comment vous souhaitez mener la discussion. Vous trouverez des exemples ci-dessous en fonction de la taille du groupe, mais utilisez tous les exercices qui conviennent.]</a:t>
            </a:r>
          </a:p>
          <a:p>
            <a:endParaRPr lang="en-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CONSEILS:</a:t>
            </a:r>
          </a:p>
          <a:p>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Exercice suggéré pour les petits groupes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Demandez aux participants de partager des exemples qu’ils ont observés qui ont favorisé la santé mentale.</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Exercice suggéré pour les grands groupes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Demandez aux participants de partager des exemples de facteurs qu’ils ont vécus ou observés et qui ont favorisé la santé mentale. Demandez à la personne qui prend des notes d’écrire les suggestions sur un tableau de papier.</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p>
        </p:txBody>
      </p:sp>
      <p:sp>
        <p:nvSpPr>
          <p:cNvPr id="4" name="Slide Number Placeholder 3"/>
          <p:cNvSpPr>
            <a:spLocks noGrp="1"/>
          </p:cNvSpPr>
          <p:nvPr>
            <p:ph type="sldNum" sz="quarter" idx="5"/>
          </p:nvPr>
        </p:nvSpPr>
        <p:spPr/>
        <p:txBody>
          <a:bodyPr/>
          <a:lstStyle/>
          <a:p>
            <a:fld id="{3EE32333-3195-484C-A4A6-5EFB6AF046DB}" type="slidenum">
              <a:rPr lang="en-CA" smtClean="0"/>
              <a:t>22</a:t>
            </a:fld>
            <a:endParaRPr lang="en-CA"/>
          </a:p>
        </p:txBody>
      </p:sp>
    </p:spTree>
    <p:extLst>
      <p:ext uri="{BB962C8B-B14F-4D97-AF65-F5344CB8AC3E}">
        <p14:creationId xmlns:p14="http://schemas.microsoft.com/office/powerpoint/2010/main" val="2437590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Nous aimerions maintenant vous demander de songer aux pratiques ou programmes dont vous avez entendu parler qui favorisent efficacement la santé mentale ou qui pourraient être efficaces dans votre communauté.</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Pour cette question, nous... </a:t>
            </a:r>
            <a:r>
              <a:rPr lang="fr-CA" sz="1200" i="1" kern="1200" dirty="0">
                <a:solidFill>
                  <a:schemeClr val="tx1"/>
                </a:solidFill>
                <a:effectLst/>
                <a:latin typeface="+mn-lt"/>
                <a:ea typeface="+mn-ea"/>
                <a:cs typeface="+mn-cs"/>
              </a:rPr>
              <a:t>[Expliquez comment vous souhaitez mener la discussion. Vous trouverez des exemples ci-dessous en fonction de la taille du groupe, mais utilisez tous les exercices qui conviennent.]</a:t>
            </a:r>
          </a:p>
          <a:p>
            <a:endParaRPr lang="en-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CONSEILS:</a:t>
            </a:r>
          </a:p>
          <a:p>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Exercice suggéré pour les petits groupes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En tant que groupe, essayez de trouver trois exemples de pratiques exemplaires utiles que vous avez vues ou dont vous avez entendu parler.</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Exercice suggéré pour les grands groupes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Demandez aux participants de fournir des exemples de programmes ou de pratiques utiles qu’ils ont vus ou dont ils ont entendu parler. Demandez à la personne qui prend des notes d’écrire les suggestions sur un tableau de papier.</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p>
        </p:txBody>
      </p:sp>
      <p:sp>
        <p:nvSpPr>
          <p:cNvPr id="4" name="Slide Number Placeholder 3"/>
          <p:cNvSpPr>
            <a:spLocks noGrp="1"/>
          </p:cNvSpPr>
          <p:nvPr>
            <p:ph type="sldNum" sz="quarter" idx="5"/>
          </p:nvPr>
        </p:nvSpPr>
        <p:spPr/>
        <p:txBody>
          <a:bodyPr/>
          <a:lstStyle/>
          <a:p>
            <a:fld id="{3EE32333-3195-484C-A4A6-5EFB6AF046DB}" type="slidenum">
              <a:rPr lang="en-CA" smtClean="0"/>
              <a:t>23</a:t>
            </a:fld>
            <a:endParaRPr lang="en-CA"/>
          </a:p>
        </p:txBody>
      </p:sp>
    </p:spTree>
    <p:extLst>
      <p:ext uri="{BB962C8B-B14F-4D97-AF65-F5344CB8AC3E}">
        <p14:creationId xmlns:p14="http://schemas.microsoft.com/office/powerpoint/2010/main" val="1638047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Nous vous invitons maintenant à songer à tout ce qui </a:t>
            </a:r>
            <a:r>
              <a:rPr lang="fr-CA" sz="1200" b="0" kern="1200" dirty="0">
                <a:solidFill>
                  <a:schemeClr val="tx1"/>
                </a:solidFill>
                <a:effectLst/>
                <a:latin typeface="+mn-lt"/>
                <a:ea typeface="+mn-ea"/>
                <a:cs typeface="+mn-cs"/>
              </a:rPr>
              <a:t>empêche quelqu’un d’avoir une santé mentale optimale. Par exemple, des programmes inefficaces, des politiques qui rendent l’accès aux services difficiles, la stigmatisation sociale, les structures de classe, les obstacles institutionnels, etc.</a:t>
            </a:r>
          </a:p>
          <a:p>
            <a:endParaRPr lang="en-CA" sz="1200" b="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Pour cette question, nous... </a:t>
            </a:r>
            <a:r>
              <a:rPr lang="fr-CA" sz="1200" i="1" kern="1200" dirty="0">
                <a:solidFill>
                  <a:schemeClr val="tx1"/>
                </a:solidFill>
                <a:effectLst/>
                <a:latin typeface="+mn-lt"/>
                <a:ea typeface="+mn-ea"/>
                <a:cs typeface="+mn-cs"/>
              </a:rPr>
              <a:t>[Expliquez comment vous souhaitez mener la discussion. Vous trouverez des exemples ci-dessous en fonction de la taille du groupe, mais utilisez tous les exercices qui conviennent.]</a:t>
            </a:r>
          </a:p>
          <a:p>
            <a:endParaRPr lang="en-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CONSEILS:</a:t>
            </a:r>
          </a:p>
          <a:p>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Exercice suggéré pour les petits groupes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Demandez aux participants de réfléchir à un obstacle systémique qui a fait en sorte qu’ils ont eu ou que quelqu’un qu’ils connaissent a eu de la difficulté à obtenir du soutien en santé mentale.</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Exercice suggéré pour les grands groupes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Répartir les participants en petits groupes (pas plus de 10) pour discuter de cette question. Demandez à chaque groupe de présenter un ou deux obstacles qui sont les plus nuisibles. En terminant, rassemblez tout le groupe et demandez à chaque petit groupe de partager ses obstacles. Demandez à la personne qui prend des notes de les consigner sur un tableau de papier.</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p>
        </p:txBody>
      </p:sp>
      <p:sp>
        <p:nvSpPr>
          <p:cNvPr id="4" name="Slide Number Placeholder 3"/>
          <p:cNvSpPr>
            <a:spLocks noGrp="1"/>
          </p:cNvSpPr>
          <p:nvPr>
            <p:ph type="sldNum" sz="quarter" idx="5"/>
          </p:nvPr>
        </p:nvSpPr>
        <p:spPr/>
        <p:txBody>
          <a:bodyPr/>
          <a:lstStyle/>
          <a:p>
            <a:fld id="{3EE32333-3195-484C-A4A6-5EFB6AF046DB}" type="slidenum">
              <a:rPr lang="en-CA" smtClean="0"/>
              <a:t>24</a:t>
            </a:fld>
            <a:endParaRPr lang="en-CA"/>
          </a:p>
        </p:txBody>
      </p:sp>
    </p:spTree>
    <p:extLst>
      <p:ext uri="{BB962C8B-B14F-4D97-AF65-F5344CB8AC3E}">
        <p14:creationId xmlns:p14="http://schemas.microsoft.com/office/powerpoint/2010/main" val="3946568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Nous souhaitons prioriser les éléments les plus importants pour assurer l’efficacité optimale de la Norme.</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Pour cette question, nous... </a:t>
            </a:r>
            <a:r>
              <a:rPr lang="fr-CA" sz="1200" i="1" kern="1200" dirty="0">
                <a:solidFill>
                  <a:schemeClr val="tx1"/>
                </a:solidFill>
                <a:effectLst/>
                <a:latin typeface="+mn-lt"/>
                <a:ea typeface="+mn-ea"/>
                <a:cs typeface="+mn-cs"/>
              </a:rPr>
              <a:t>[Expliquez comment vous souhaitez mener la discussion. Vous trouverez des exemples ci-dessous en fonction de la taille du groupe, mais utilisez tous les exercices qui conviennent.]</a:t>
            </a:r>
          </a:p>
          <a:p>
            <a:endParaRPr lang="en-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CONSEILS:</a:t>
            </a:r>
          </a:p>
          <a:p>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Exercice suggéré pour les petits groupes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Demandez à chaque personne quelle priorité elle souhaite inclure dans la Norme.</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Exercice suggéré pour les grands groupes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Affichez les pages du tableau de papier des exercices précédents et une page blanche avec des marqueurs. Donnez à chaque personne de 3 à 5 autocollants de couleur qu’elle doit placer à côté des sujets qui représentent les priorités les plus importantes ou ajoutez-en d’autres sur la page blanche.</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p>
        </p:txBody>
      </p:sp>
      <p:sp>
        <p:nvSpPr>
          <p:cNvPr id="4" name="Slide Number Placeholder 3"/>
          <p:cNvSpPr>
            <a:spLocks noGrp="1"/>
          </p:cNvSpPr>
          <p:nvPr>
            <p:ph type="sldNum" sz="quarter" idx="5"/>
          </p:nvPr>
        </p:nvSpPr>
        <p:spPr/>
        <p:txBody>
          <a:bodyPr/>
          <a:lstStyle/>
          <a:p>
            <a:fld id="{3EE32333-3195-484C-A4A6-5EFB6AF046DB}" type="slidenum">
              <a:rPr lang="en-CA" smtClean="0"/>
              <a:t>25</a:t>
            </a:fld>
            <a:endParaRPr lang="en-CA"/>
          </a:p>
        </p:txBody>
      </p:sp>
    </p:spTree>
    <p:extLst>
      <p:ext uri="{BB962C8B-B14F-4D97-AF65-F5344CB8AC3E}">
        <p14:creationId xmlns:p14="http://schemas.microsoft.com/office/powerpoint/2010/main" val="2419713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[Faites la récapitulation de ce qui a été dit.]</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Je tiens à vous remercier de votre présence aujourd’hui et d’avoir partagé vos points de vue sur ce sujet important. Je vais transmettre vos commentaires au comité technique du Groupe CSA au cours des prochains jours. Il s’en servira pour élaborer la Norme, qui sera présentée en août, lors de consultations publiques. Vous pouvez consulter le site Web du Groupe CSA pour obtenir plus de détails sur la façon de participer au processus d’examen. Je vous enverrai le lien par courriel.</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Avant de terminer, je tiens à vous rappeler encore une fois l’importance de prendre soin de vous. Nous avons abordé des sujets difficiles aujourd’hui et je veux m’assurer que vous ferez le nécessaire pour protéger votre santé mentale. Si vous avez besoin d’aide, n’hésitez pas à en demander.</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p:txBody>
      </p:sp>
      <p:sp>
        <p:nvSpPr>
          <p:cNvPr id="4" name="Slide Number Placeholder 3"/>
          <p:cNvSpPr>
            <a:spLocks noGrp="1"/>
          </p:cNvSpPr>
          <p:nvPr>
            <p:ph type="sldNum" sz="quarter" idx="5"/>
          </p:nvPr>
        </p:nvSpPr>
        <p:spPr/>
        <p:txBody>
          <a:bodyPr/>
          <a:lstStyle/>
          <a:p>
            <a:fld id="{3EE32333-3195-484C-A4A6-5EFB6AF046DB}" type="slidenum">
              <a:rPr lang="en-CA" smtClean="0"/>
              <a:t>26</a:t>
            </a:fld>
            <a:endParaRPr lang="en-CA"/>
          </a:p>
        </p:txBody>
      </p:sp>
    </p:spTree>
    <p:extLst>
      <p:ext uri="{BB962C8B-B14F-4D97-AF65-F5344CB8AC3E}">
        <p14:creationId xmlns:p14="http://schemas.microsoft.com/office/powerpoint/2010/main" val="1469465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Si vous souhaitez poursuivre votre collaboration avec la CSMC ou demeurer au courant du processus d’élaboration de la Norme, suivez la CSMC dans les médias sociaux à l’aide du mot-clic #</a:t>
            </a:r>
            <a:r>
              <a:rPr lang="fr-CA" sz="1200" kern="1200" dirty="0" err="1">
                <a:solidFill>
                  <a:schemeClr val="tx1"/>
                </a:solidFill>
                <a:effectLst/>
                <a:latin typeface="+mn-lt"/>
                <a:ea typeface="+mn-ea"/>
                <a:cs typeface="+mn-cs"/>
              </a:rPr>
              <a:t>RéussitedesÉtudiants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7EDFCF24-B3E4-49E9-AFEB-65F239C4D64F}" type="slidenum">
              <a:rPr lang="en-CA" smtClean="0"/>
              <a:t>27</a:t>
            </a:fld>
            <a:endParaRPr lang="en-CA" dirty="0"/>
          </a:p>
        </p:txBody>
      </p:sp>
    </p:spTree>
    <p:extLst>
      <p:ext uri="{BB962C8B-B14F-4D97-AF65-F5344CB8AC3E}">
        <p14:creationId xmlns:p14="http://schemas.microsoft.com/office/powerpoint/2010/main" val="9551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CONSEILS:</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Si votre réunion est très longue, songez à ajuster l’ordre du jour pour inclure une pause le midi et des pauses santé.</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Selon la façon dont votre réunion est organisée, vous pouvez aussi ajuster l’étape de la discussion de groupe et parler davantage du processus (discuterez-vous des questions dans l’ordre, ferez-vous des petits groupes pour traiter d’une ou de plusieurs questions, etc.?)</a:t>
            </a:r>
          </a:p>
          <a:p>
            <a:endParaRPr lang="fr-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J’aimerais tout d’abord vous souhaiter la bienvenue à ce dialogue. Je m’appelle </a:t>
            </a:r>
            <a:r>
              <a:rPr lang="fr-CA" sz="1200" b="1" kern="1200" dirty="0">
                <a:solidFill>
                  <a:schemeClr val="tx1"/>
                </a:solidFill>
                <a:effectLst/>
                <a:latin typeface="+mn-lt"/>
                <a:ea typeface="+mn-ea"/>
                <a:cs typeface="+mn-cs"/>
              </a:rPr>
              <a:t>[nom]</a:t>
            </a:r>
            <a:r>
              <a:rPr lang="fr-CA" sz="1200" kern="1200" dirty="0">
                <a:solidFill>
                  <a:schemeClr val="tx1"/>
                </a:solidFill>
                <a:effectLst/>
                <a:latin typeface="+mn-lt"/>
                <a:ea typeface="+mn-ea"/>
                <a:cs typeface="+mn-cs"/>
              </a:rPr>
              <a:t> et je </a:t>
            </a:r>
            <a:r>
              <a:rPr lang="fr-CA" sz="1200" b="1" kern="1200" dirty="0">
                <a:solidFill>
                  <a:schemeClr val="tx1"/>
                </a:solidFill>
                <a:effectLst/>
                <a:latin typeface="+mn-lt"/>
                <a:ea typeface="+mn-ea"/>
                <a:cs typeface="+mn-cs"/>
              </a:rPr>
              <a:t>[expliquez qui vous êtes, si vous représentez une organisation, dites quelques mots pour expliquer pourquoi vous vouliez tenir ce dialogue]. </a:t>
            </a:r>
            <a:r>
              <a:rPr lang="fr-CA" sz="1200" kern="1200" dirty="0">
                <a:solidFill>
                  <a:schemeClr val="tx1"/>
                </a:solidFill>
                <a:effectLst/>
                <a:latin typeface="+mn-lt"/>
                <a:ea typeface="+mn-ea"/>
                <a:cs typeface="+mn-cs"/>
              </a:rPr>
              <a:t>Avant d’entreprendre la discussion principale, j’aimerais vous indiquer où se trouvent les toilettes </a:t>
            </a:r>
            <a:r>
              <a:rPr lang="fr-CA" sz="1200" b="1" kern="1200" dirty="0">
                <a:solidFill>
                  <a:schemeClr val="tx1"/>
                </a:solidFill>
                <a:effectLst/>
                <a:latin typeface="+mn-lt"/>
                <a:ea typeface="+mn-ea"/>
                <a:cs typeface="+mn-cs"/>
              </a:rPr>
              <a:t>[fournir indications]</a:t>
            </a:r>
            <a:r>
              <a:rPr lang="fr-CA" sz="1200" kern="1200" dirty="0">
                <a:solidFill>
                  <a:schemeClr val="tx1"/>
                </a:solidFill>
                <a:effectLst/>
                <a:latin typeface="+mn-lt"/>
                <a:ea typeface="+mn-ea"/>
                <a:cs typeface="+mn-cs"/>
              </a:rPr>
              <a:t>.</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Voici comment se déroulera la séance d’aujourd’hui. Je vous fournirai des renseignements de base en guise de contexte pour expliquer la raison d’être de ce dialogue.</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Nous ferons ensuite une activité brise-glace pour que tout le monde se sente à l’aise et soit prêt à discuter des sujets d’aujourd’hui.</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Ensuite, nous présenterons les principales questions de la journée et passerons aux discussions. Nous environ </a:t>
            </a:r>
            <a:r>
              <a:rPr lang="fr-CA" sz="1200" b="1" kern="1200" dirty="0">
                <a:solidFill>
                  <a:schemeClr val="tx1"/>
                </a:solidFill>
                <a:effectLst/>
                <a:latin typeface="+mn-lt"/>
                <a:ea typeface="+mn-ea"/>
                <a:cs typeface="+mn-cs"/>
              </a:rPr>
              <a:t>[x heures ou minutes]</a:t>
            </a:r>
            <a:r>
              <a:rPr lang="fr-CA" sz="1200" kern="1200" dirty="0">
                <a:solidFill>
                  <a:schemeClr val="tx1"/>
                </a:solidFill>
                <a:effectLst/>
                <a:latin typeface="+mn-lt"/>
                <a:ea typeface="+mn-ea"/>
                <a:cs typeface="+mn-cs"/>
              </a:rPr>
              <a:t> à cette étape pour couvrir le plus d’éléments possible.</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Nous passerons ensuite à une courte table ronde sur ce que nous avons appris puis ferons le point avec tout le monde pour nous assurer que nous partons dans un bon état d’esprit.</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En terminant, nous parlerons des prochaines étapes et de ce qui doit être fait.</a:t>
            </a:r>
            <a:endParaRPr lang="en-CA" sz="1200"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5"/>
          </p:nvPr>
        </p:nvSpPr>
        <p:spPr/>
        <p:txBody>
          <a:bodyPr/>
          <a:lstStyle/>
          <a:p>
            <a:fld id="{3EE32333-3195-484C-A4A6-5EFB6AF046DB}" type="slidenum">
              <a:rPr lang="en-CA" smtClean="0"/>
              <a:t>3</a:t>
            </a:fld>
            <a:endParaRPr lang="en-CA"/>
          </a:p>
        </p:txBody>
      </p:sp>
    </p:spTree>
    <p:extLst>
      <p:ext uri="{BB962C8B-B14F-4D97-AF65-F5344CB8AC3E}">
        <p14:creationId xmlns:p14="http://schemas.microsoft.com/office/powerpoint/2010/main" val="73813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CONSEILS: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Vous pouvez fournir les coordonnées de votre centre de crise local au lieu de la ligne téléphonique nationale. Vous pouvez trouver les ressources les plus près de chez vous au: https://suicideprevention.ca/need-help/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Vous pouvez aussi indiquer les coordonner des ressources en santé mentale du campus, s’il y a lieu.</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Si une ou plusieurs personnes sont présentes pour offrir du soutien, présentez-les au groupe et dites aux participants qu’ils peuvent leur demander de l’aide au besoin.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4" name="Slide Number Placeholder 3"/>
          <p:cNvSpPr>
            <a:spLocks noGrp="1"/>
          </p:cNvSpPr>
          <p:nvPr>
            <p:ph type="sldNum" sz="quarter" idx="5"/>
          </p:nvPr>
        </p:nvSpPr>
        <p:spPr/>
        <p:txBody>
          <a:bodyPr/>
          <a:lstStyle/>
          <a:p>
            <a:fld id="{3EE32333-3195-484C-A4A6-5EFB6AF046DB}" type="slidenum">
              <a:rPr lang="en-CA" smtClean="0"/>
              <a:t>4</a:t>
            </a:fld>
            <a:endParaRPr lang="en-CA"/>
          </a:p>
        </p:txBody>
      </p:sp>
    </p:spTree>
    <p:extLst>
      <p:ext uri="{BB962C8B-B14F-4D97-AF65-F5344CB8AC3E}">
        <p14:creationId xmlns:p14="http://schemas.microsoft.com/office/powerpoint/2010/main" val="243689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Veuillez noter que les lignes directrices sur les espaces plus sécuritaires se trouvent dans la section des ressources supplémentaires du guide de dialogue.</a:t>
            </a:r>
          </a:p>
          <a:p>
            <a:endParaRPr lang="en-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Tout d’abord, j’aimerais établir quelques lignes directrices pour assurer une discussion productive, respectueuse et sécuritaire aujourd’hui. </a:t>
            </a:r>
            <a:r>
              <a:rPr lang="fr-CA" sz="1200" b="1" kern="1200" dirty="0">
                <a:solidFill>
                  <a:schemeClr val="tx1"/>
                </a:solidFill>
                <a:effectLst/>
                <a:latin typeface="+mn-lt"/>
                <a:ea typeface="+mn-ea"/>
                <a:cs typeface="+mn-cs"/>
              </a:rPr>
              <a:t>[Présentez les lignes directrices pour des espaces plus sécuritaires et demandez si quelqu’un souhaite ajouter d’autres lignes directrices.]</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J’aimerais aussi vous rappeler que nous discuterons de sujets complexes aujourd’hui et qu’il est important que vous preniez soin de vous et des autres. Comme je l’ai mentionné, certains éléments pourraient être trop difficiles à aborder pour certaines personnes, et si c’est le cas, n’hésitez pas à sortir. Si vous en avez besoin, communiquer avec un centre de crise, pendant cette séance ou plus tard.</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Et maintenant, pour nous préparer à partager nos expériences, je vous invite à vous présenter </a:t>
            </a:r>
            <a:r>
              <a:rPr lang="fr-CA" sz="1200" b="1" kern="1200" dirty="0">
                <a:solidFill>
                  <a:schemeClr val="tx1"/>
                </a:solidFill>
                <a:effectLst/>
                <a:latin typeface="+mn-lt"/>
                <a:ea typeface="+mn-ea"/>
                <a:cs typeface="+mn-cs"/>
              </a:rPr>
              <a:t>[expliquez votre activité brise-glace – voir le guide pour des exemples d’activités]</a:t>
            </a:r>
            <a:r>
              <a:rPr lang="fr-CA" sz="1200" kern="1200" dirty="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EE32333-3195-484C-A4A6-5EFB6AF046DB}" type="slidenum">
              <a:rPr lang="en-CA" smtClean="0"/>
              <a:t>5</a:t>
            </a:fld>
            <a:endParaRPr lang="en-CA"/>
          </a:p>
        </p:txBody>
      </p:sp>
    </p:spTree>
    <p:extLst>
      <p:ext uri="{BB962C8B-B14F-4D97-AF65-F5344CB8AC3E}">
        <p14:creationId xmlns:p14="http://schemas.microsoft.com/office/powerpoint/2010/main" val="269988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Veuillez noter que les lignes directrices sur les espaces plus sécuritaires se trouvent dans la section des ressources supplémentaires du guide de dialogue.</a:t>
            </a:r>
          </a:p>
          <a:p>
            <a:endParaRPr lang="en-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Tout d’abord, j’aimerais établir quelques lignes directrices pour assurer une discussion productive, respectueuse et sécuritaire aujourd’hui. </a:t>
            </a:r>
            <a:r>
              <a:rPr lang="fr-CA" sz="1200" b="1" kern="1200" dirty="0">
                <a:solidFill>
                  <a:schemeClr val="tx1"/>
                </a:solidFill>
                <a:effectLst/>
                <a:latin typeface="+mn-lt"/>
                <a:ea typeface="+mn-ea"/>
                <a:cs typeface="+mn-cs"/>
              </a:rPr>
              <a:t>[Présentez les lignes directrices pour des espaces plus sécuritaires et demandez si quelqu’un souhaite ajouter d’autres lignes directrices.]</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J’aimerais aussi vous rappeler que nous discuterons de sujets complexes aujourd’hui et qu’il est important que vous preniez soin de vous et des autres. Comme je l’ai mentionné, certains éléments pourraient être trop difficiles à aborder pour certaines personnes, et si c’est le cas, n’hésitez pas à sortir. Si vous en avez besoin, communiquer avec un centre de crise, pendant cette séance ou plus tard.</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Et maintenant, pour nous préparer à partager nos expériences, je vous invite à vous présenter </a:t>
            </a:r>
            <a:r>
              <a:rPr lang="fr-CA" sz="1200" b="1" kern="1200" dirty="0">
                <a:solidFill>
                  <a:schemeClr val="tx1"/>
                </a:solidFill>
                <a:effectLst/>
                <a:latin typeface="+mn-lt"/>
                <a:ea typeface="+mn-ea"/>
                <a:cs typeface="+mn-cs"/>
              </a:rPr>
              <a:t>[expliquez votre activité brise-glace – voir le guide pour des exemples d’activités]</a:t>
            </a:r>
            <a:r>
              <a:rPr lang="fr-CA" sz="1200" kern="1200" dirty="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EE32333-3195-484C-A4A6-5EFB6AF046DB}" type="slidenum">
              <a:rPr lang="en-CA" smtClean="0"/>
              <a:t>6</a:t>
            </a:fld>
            <a:endParaRPr lang="en-CA"/>
          </a:p>
        </p:txBody>
      </p:sp>
    </p:spTree>
    <p:extLst>
      <p:ext uri="{BB962C8B-B14F-4D97-AF65-F5344CB8AC3E}">
        <p14:creationId xmlns:p14="http://schemas.microsoft.com/office/powerpoint/2010/main" val="117511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EE32333-3195-484C-A4A6-5EFB6AF046DB}" type="slidenum">
              <a:rPr lang="en-CA" smtClean="0"/>
              <a:t>7</a:t>
            </a:fld>
            <a:endParaRPr lang="en-CA"/>
          </a:p>
        </p:txBody>
      </p:sp>
    </p:spTree>
    <p:extLst>
      <p:ext uri="{BB962C8B-B14F-4D97-AF65-F5344CB8AC3E}">
        <p14:creationId xmlns:p14="http://schemas.microsoft.com/office/powerpoint/2010/main" val="1587261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POINTS DE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À l’heure actuelle, on compte deux millions d’étudiants dans les universités, les collèges, les cégeps, les écoles polytechniques,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Ils ont en majorité de 16 à 24 ans, ce qui correspond à l’âge auquel les diagnostics de maladie mentale sont le plus souvent posés.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Facteurs spécifiques qui contribuent au stress en santé mentale chez les étudiants du postsecondaire: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	Déménagement dans une nouvelle ville ou un nouveau pays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	Statut relatif à la citoyenneté et à l’immigration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	Stigmatisation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	Sentiment d’appartenance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	Expériences d’oppression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	Discrimination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	Colonialisme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	Problèmes d’accès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	Étape de la vie ou transition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Il faut aussi tenir compte de nombreux types d’étudiants et d’étapes de la vie, comme: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	les étudiants à distance ou en ligne;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	les étudiants habitant sur le campus ou hors campus;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	les étudiants habitant sur place ou vivant en banlieue;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	les étudiants habitant avec leur famille ou de façon autonome;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	les étudiants qui travaillent durant l’année scolaire ou non;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	les étudiants qui travaillent sur le campus ou hors campus.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Les établissements d’enseignement postsecondaire sont donc confrontés à des exigences accrues et à une pression toujours plus forte pour offrir davantage de soutien à leurs étudiants en rapport avec la santé mentale et le bien-être de afin de favoriser leur réussite académique.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DFCF24-B3E4-49E9-AFEB-65F239C4D64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223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3" y="1516063"/>
            <a:ext cx="5456238" cy="4092575"/>
          </a:xfrm>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POINTS DE DISCUSSION:</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 santé mentale n’est pas binaire, c’est-à-dire qu’une personne n’est pas nécessairement en bonne ou en mauvaise santé mentale. Elle existe dans un continuum, qui peut avoir un lien ou non avec la maladie mentale. </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Elle n’est pas statique. La santé mentale d’une personne varie le long du continuum à différents moments de sa vie.</a:t>
            </a:r>
          </a:p>
          <a:p>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En la voyant ainsi, nous évitons de poser des étiquettes stigmatisantes et des diagnostics non professionnels.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Source: Keyes, C. L. M. (2002). The mental health continuum: From languishing to flourishing in life. Journal of Health and Behavior Research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p:txBody>
      </p:sp>
      <p:sp>
        <p:nvSpPr>
          <p:cNvPr id="4" name="Slide Number Placeholder 3"/>
          <p:cNvSpPr>
            <a:spLocks noGrp="1"/>
          </p:cNvSpPr>
          <p:nvPr>
            <p:ph type="sldNum" sz="quarter" idx="10"/>
          </p:nvPr>
        </p:nvSpPr>
        <p:spPr/>
        <p:txBody>
          <a:bodyPr/>
          <a:lstStyle/>
          <a:p>
            <a:pPr>
              <a:defRPr/>
            </a:pPr>
            <a:fld id="{EAC2DB2E-9E79-407A-8259-C00BD50EB1C0}"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49225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400">
                <a:solidFill>
                  <a:srgbClr val="12A9D9"/>
                </a:solidFill>
              </a:defRPr>
            </a:lvl1pPr>
          </a:lstStyle>
          <a:p>
            <a:pPr lvl="0"/>
            <a:r>
              <a:rPr lang="en-CA" dirty="0"/>
              <a:t>Date / Time / Name</a:t>
            </a:r>
          </a:p>
        </p:txBody>
      </p:sp>
      <p:sp>
        <p:nvSpPr>
          <p:cNvPr id="7" name="Title 1"/>
          <p:cNvSpPr>
            <a:spLocks noGrp="1"/>
          </p:cNvSpPr>
          <p:nvPr>
            <p:ph type="ctrTitle" hasCustomPrompt="1"/>
          </p:nvPr>
        </p:nvSpPr>
        <p:spPr>
          <a:xfrm>
            <a:off x="685800" y="3549019"/>
            <a:ext cx="7772400" cy="1200549"/>
          </a:xfrm>
          <a:prstGeom prst="rect">
            <a:avLst/>
          </a:prstGeom>
        </p:spPr>
        <p:txBody>
          <a:bodyPr>
            <a:normAutofit/>
          </a:bodyPr>
          <a:lstStyle>
            <a:lvl1pPr algn="l">
              <a:lnSpc>
                <a:spcPct val="70000"/>
              </a:lnSpc>
              <a:defRPr sz="5000" b="0" i="0" cap="none" baseline="0">
                <a:solidFill>
                  <a:srgbClr val="12A9D9"/>
                </a:solidFill>
                <a:latin typeface="Calibri Light"/>
                <a:cs typeface="Calibri Light"/>
              </a:defRPr>
            </a:lvl1pPr>
          </a:lstStyle>
          <a:p>
            <a:r>
              <a:rPr lang="en-CA" dirty="0"/>
              <a:t>Presentation Title</a:t>
            </a:r>
            <a:endParaRPr lang="en-US" dirty="0"/>
          </a:p>
        </p:txBody>
      </p:sp>
      <p:sp>
        <p:nvSpPr>
          <p:cNvPr id="9" name="Subtitle 2"/>
          <p:cNvSpPr>
            <a:spLocks noGrp="1"/>
          </p:cNvSpPr>
          <p:nvPr>
            <p:ph type="subTitle" idx="10" hasCustomPrompt="1"/>
          </p:nvPr>
        </p:nvSpPr>
        <p:spPr>
          <a:xfrm>
            <a:off x="685800" y="4758289"/>
            <a:ext cx="7772400" cy="558568"/>
          </a:xfrm>
          <a:prstGeom prst="rect">
            <a:avLst/>
          </a:prstGeom>
        </p:spPr>
        <p:txBody>
          <a:bodyPr>
            <a:normAutofit/>
          </a:bodyPr>
          <a:lstStyle>
            <a:lvl1pPr marL="0" indent="0" algn="l">
              <a:buNone/>
              <a:defRPr sz="2000" b="0" i="0" baseline="0">
                <a:solidFill>
                  <a:srgbClr val="12A9D9"/>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Presentation Subtitle</a:t>
            </a:r>
          </a:p>
        </p:txBody>
      </p:sp>
    </p:spTree>
    <p:extLst>
      <p:ext uri="{BB962C8B-B14F-4D97-AF65-F5344CB8AC3E}">
        <p14:creationId xmlns:p14="http://schemas.microsoft.com/office/powerpoint/2010/main" val="193786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51DDD-AAB9-4346-9D87-E97F0AFE0255}" type="datetimeFigureOut">
              <a:rPr lang="en-CA" smtClean="0"/>
              <a:t>22/02/2019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87B28D5-6570-47A0-8AB6-7ACC226886BF}" type="slidenum">
              <a:rPr lang="en-CA" smtClean="0"/>
              <a:t>‹#›</a:t>
            </a:fld>
            <a:endParaRPr lang="en-CA"/>
          </a:p>
        </p:txBody>
      </p:sp>
    </p:spTree>
    <p:extLst>
      <p:ext uri="{BB962C8B-B14F-4D97-AF65-F5344CB8AC3E}">
        <p14:creationId xmlns:p14="http://schemas.microsoft.com/office/powerpoint/2010/main" val="285203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ader Slide w/ bullets">
    <p:spTree>
      <p:nvGrpSpPr>
        <p:cNvPr id="1" name=""/>
        <p:cNvGrpSpPr/>
        <p:nvPr/>
      </p:nvGrpSpPr>
      <p:grpSpPr>
        <a:xfrm>
          <a:off x="0" y="0"/>
          <a:ext cx="0" cy="0"/>
          <a:chOff x="0" y="0"/>
          <a:chExt cx="0" cy="0"/>
        </a:xfrm>
      </p:grpSpPr>
      <p:sp>
        <p:nvSpPr>
          <p:cNvPr id="8" name="Content Placeholder 2"/>
          <p:cNvSpPr>
            <a:spLocks noGrp="1"/>
          </p:cNvSpPr>
          <p:nvPr>
            <p:ph idx="10"/>
          </p:nvPr>
        </p:nvSpPr>
        <p:spPr>
          <a:xfrm>
            <a:off x="685800" y="2234256"/>
            <a:ext cx="7866174" cy="3689851"/>
          </a:xfrm>
          <a:prstGeom prst="rect">
            <a:avLst/>
          </a:prstGeom>
        </p:spPr>
        <p:txBody>
          <a:bodyPr/>
          <a:lstStyle>
            <a:lvl1pPr marL="0" indent="0">
              <a:buFontTx/>
              <a:buNone/>
              <a:defRPr sz="2000"/>
            </a:lvl1pPr>
            <a:lvl2pPr marL="742950" indent="-285750">
              <a:buFont typeface="Arial"/>
              <a:buChar char="•"/>
              <a:defRPr sz="1800"/>
            </a:lvl2pPr>
            <a:lvl3pPr marL="1005840" indent="-228600">
              <a:buFont typeface="Arial"/>
              <a:buChar char="•"/>
              <a:defRPr sz="1600"/>
            </a:lvl3pPr>
            <a:lvl4pPr marL="1280160" indent="-228600">
              <a:buFont typeface="Arial"/>
              <a:buChar char="•"/>
              <a:defRPr sz="1400"/>
            </a:lvl4pPr>
            <a:lvl5pPr marL="1554480" indent="-228600">
              <a:buFont typeface="Arial"/>
              <a:buChar char="•"/>
              <a:defRPr sz="14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3" name="Subtitle 2"/>
          <p:cNvSpPr>
            <a:spLocks noGrp="1"/>
          </p:cNvSpPr>
          <p:nvPr>
            <p:ph type="subTitle" idx="1" hasCustomPrompt="1"/>
          </p:nvPr>
        </p:nvSpPr>
        <p:spPr>
          <a:xfrm>
            <a:off x="685799" y="1804572"/>
            <a:ext cx="7866175" cy="429684"/>
          </a:xfrm>
          <a:prstGeom prst="rect">
            <a:avLst/>
          </a:prstGeom>
        </p:spPr>
        <p:txBody>
          <a:bodyPr/>
          <a:lstStyle>
            <a:lvl1pPr marL="0" indent="0" algn="l">
              <a:buNone/>
              <a:defRPr sz="2400" b="0" i="0">
                <a:solidFill>
                  <a:srgbClr val="1155A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Subhead</a:t>
            </a:r>
            <a:endParaRPr lang="en-US" dirty="0"/>
          </a:p>
        </p:txBody>
      </p:sp>
      <p:sp>
        <p:nvSpPr>
          <p:cNvPr id="2" name="Title 1"/>
          <p:cNvSpPr>
            <a:spLocks noGrp="1"/>
          </p:cNvSpPr>
          <p:nvPr>
            <p:ph type="ctrTitle" hasCustomPrompt="1"/>
          </p:nvPr>
        </p:nvSpPr>
        <p:spPr>
          <a:xfrm>
            <a:off x="685800" y="1085965"/>
            <a:ext cx="7866174" cy="718607"/>
          </a:xfrm>
          <a:prstGeom prst="rect">
            <a:avLst/>
          </a:prstGeom>
        </p:spPr>
        <p:txBody>
          <a:bodyPr/>
          <a:lstStyle>
            <a:lvl1pPr algn="l">
              <a:defRPr sz="4000" b="0" i="0" cap="none" baseline="0">
                <a:solidFill>
                  <a:srgbClr val="12A9D9"/>
                </a:solidFill>
                <a:latin typeface="Calibri Light"/>
                <a:cs typeface="Calibri Light"/>
              </a:defRPr>
            </a:lvl1pPr>
          </a:lstStyle>
          <a:p>
            <a:r>
              <a:rPr lang="en-CA" dirty="0"/>
              <a:t>Header</a:t>
            </a:r>
            <a:endParaRPr lang="en-US" dirty="0"/>
          </a:p>
        </p:txBody>
      </p:sp>
    </p:spTree>
    <p:extLst>
      <p:ext uri="{BB962C8B-B14F-4D97-AF65-F5344CB8AC3E}">
        <p14:creationId xmlns:p14="http://schemas.microsoft.com/office/powerpoint/2010/main" val="1367769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7"/>
            <a:ext cx="7866174" cy="718607"/>
          </a:xfrm>
          <a:prstGeom prst="rect">
            <a:avLst/>
          </a:prstGeom>
        </p:spPr>
        <p:txBody>
          <a:bodyPr/>
          <a:lstStyle>
            <a:lvl1pPr algn="l">
              <a:defRPr sz="3000" b="0" i="0" cap="none" baseline="0">
                <a:solidFill>
                  <a:srgbClr val="12A9D9"/>
                </a:solidFill>
                <a:latin typeface="Calibri Light"/>
                <a:cs typeface="Calibri Light"/>
              </a:defRPr>
            </a:lvl1pPr>
          </a:lstStyle>
          <a:p>
            <a:r>
              <a:rPr lang="en-CA" dirty="0"/>
              <a:t>Header</a:t>
            </a:r>
            <a:endParaRPr lang="en-US" dirty="0"/>
          </a:p>
        </p:txBody>
      </p:sp>
      <p:sp>
        <p:nvSpPr>
          <p:cNvPr id="3" name="Subtitle 2"/>
          <p:cNvSpPr>
            <a:spLocks noGrp="1"/>
          </p:cNvSpPr>
          <p:nvPr>
            <p:ph type="subTitle" idx="1" hasCustomPrompt="1"/>
          </p:nvPr>
        </p:nvSpPr>
        <p:spPr>
          <a:xfrm>
            <a:off x="685800" y="1804572"/>
            <a:ext cx="7866175" cy="429684"/>
          </a:xfrm>
          <a:prstGeom prst="rect">
            <a:avLst/>
          </a:prstGeom>
        </p:spPr>
        <p:txBody>
          <a:bodyPr/>
          <a:lstStyle>
            <a:lvl1pPr marL="0" indent="0" algn="l">
              <a:buNone/>
              <a:defRPr sz="1800" b="0" i="0">
                <a:solidFill>
                  <a:srgbClr val="1155A0"/>
                </a:solidFill>
                <a:latin typeface="Calibri"/>
                <a:cs typeface="Calibri"/>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dirty="0"/>
              <a:t>Subhead</a:t>
            </a:r>
            <a:endParaRPr lang="en-US" dirty="0"/>
          </a:p>
        </p:txBody>
      </p:sp>
      <p:sp>
        <p:nvSpPr>
          <p:cNvPr id="8" name="Content Placeholder 2"/>
          <p:cNvSpPr>
            <a:spLocks noGrp="1"/>
          </p:cNvSpPr>
          <p:nvPr>
            <p:ph idx="10"/>
          </p:nvPr>
        </p:nvSpPr>
        <p:spPr>
          <a:xfrm>
            <a:off x="685800" y="2234257"/>
            <a:ext cx="7866174" cy="3689851"/>
          </a:xfrm>
          <a:prstGeom prst="rect">
            <a:avLst/>
          </a:prstGeom>
        </p:spPr>
        <p:txBody>
          <a:bodyPr/>
          <a:lstStyle>
            <a:lvl1pPr marL="0" indent="0">
              <a:buFontTx/>
              <a:buNone/>
              <a:defRPr sz="1500"/>
            </a:lvl1pPr>
            <a:lvl2pPr marL="557213" indent="-214313">
              <a:buFont typeface="Arial"/>
              <a:buChar char="•"/>
              <a:defRPr sz="1350"/>
            </a:lvl2pPr>
            <a:lvl3pPr marL="857250" indent="-171450">
              <a:buFont typeface="Lucida Grande"/>
              <a:buChar char="-"/>
              <a:defRPr sz="1200"/>
            </a:lvl3pPr>
            <a:lvl4pPr marL="1200150" indent="-171450">
              <a:buFont typeface="Courier New"/>
              <a:buChar char="o"/>
              <a:defRPr sz="1050"/>
            </a:lvl4pPr>
            <a:lvl5pPr marL="1543050" indent="-171450">
              <a:buFont typeface="Lucida Grande"/>
              <a:buChar char="-"/>
              <a:defRPr sz="105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873665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6062" y="95625"/>
            <a:ext cx="8675045" cy="865632"/>
          </a:xfrm>
        </p:spPr>
        <p:txBody>
          <a:bodyPr/>
          <a:lstStyle/>
          <a:p>
            <a:r>
              <a:rPr lang="en-US"/>
              <a:t>Click to edit Master title style</a:t>
            </a:r>
            <a:endParaRPr lang="en-CA" dirty="0"/>
          </a:p>
        </p:txBody>
      </p:sp>
      <p:sp>
        <p:nvSpPr>
          <p:cNvPr id="3" name="Content Placeholder 2"/>
          <p:cNvSpPr>
            <a:spLocks noGrp="1"/>
          </p:cNvSpPr>
          <p:nvPr>
            <p:ph idx="1"/>
          </p:nvPr>
        </p:nvSpPr>
        <p:spPr>
          <a:xfrm>
            <a:off x="214899" y="1258763"/>
            <a:ext cx="8675045" cy="4563556"/>
          </a:xfrm>
        </p:spPr>
        <p:txBody>
          <a:bodyPr/>
          <a:lstStyle>
            <a:lvl1pPr marL="342892" indent="-342892">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p:cNvSpPr>
            <a:spLocks noGrp="1"/>
          </p:cNvSpPr>
          <p:nvPr>
            <p:ph type="sldNum" sz="quarter" idx="12"/>
          </p:nvPr>
        </p:nvSpPr>
        <p:spPr/>
        <p:txBody>
          <a:bodyPr/>
          <a:lstStyle/>
          <a:p>
            <a:fld id="{109E51F3-3668-4B50-84FF-7E33CB608040}" type="slidenum">
              <a:rPr lang="en-CA" smtClean="0"/>
              <a:pPr/>
              <a:t>‹#›</a:t>
            </a:fld>
            <a:endParaRPr lang="en-CA" dirty="0"/>
          </a:p>
        </p:txBody>
      </p:sp>
    </p:spTree>
    <p:extLst>
      <p:ext uri="{BB962C8B-B14F-4D97-AF65-F5344CB8AC3E}">
        <p14:creationId xmlns:p14="http://schemas.microsoft.com/office/powerpoint/2010/main" val="3253241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591">
                <a:solidFill>
                  <a:srgbClr val="12A9D9"/>
                </a:solidFill>
              </a:defRPr>
            </a:lvl1pPr>
          </a:lstStyle>
          <a:p>
            <a:pPr lvl="0"/>
            <a:r>
              <a:rPr lang="en-CA" dirty="0"/>
              <a:t>Date / Time / Name</a:t>
            </a:r>
          </a:p>
        </p:txBody>
      </p:sp>
      <p:sp>
        <p:nvSpPr>
          <p:cNvPr id="7" name="Title 1"/>
          <p:cNvSpPr>
            <a:spLocks noGrp="1"/>
          </p:cNvSpPr>
          <p:nvPr>
            <p:ph type="ctrTitle" hasCustomPrompt="1"/>
          </p:nvPr>
        </p:nvSpPr>
        <p:spPr>
          <a:xfrm>
            <a:off x="685800" y="3549024"/>
            <a:ext cx="7772400" cy="1200549"/>
          </a:xfrm>
          <a:prstGeom prst="rect">
            <a:avLst/>
          </a:prstGeom>
        </p:spPr>
        <p:txBody>
          <a:bodyPr>
            <a:normAutofit/>
          </a:bodyPr>
          <a:lstStyle>
            <a:lvl1pPr algn="l">
              <a:lnSpc>
                <a:spcPct val="70000"/>
              </a:lnSpc>
              <a:defRPr sz="2110" b="0" i="0" cap="none" baseline="0">
                <a:solidFill>
                  <a:srgbClr val="12A9D9"/>
                </a:solidFill>
                <a:latin typeface="Calibri Light"/>
                <a:cs typeface="Calibri Light"/>
              </a:defRPr>
            </a:lvl1pPr>
          </a:lstStyle>
          <a:p>
            <a:r>
              <a:rPr lang="en-CA" dirty="0"/>
              <a:t>Presentation Title</a:t>
            </a:r>
            <a:endParaRPr lang="en-US" dirty="0"/>
          </a:p>
        </p:txBody>
      </p:sp>
      <p:sp>
        <p:nvSpPr>
          <p:cNvPr id="9" name="Subtitle 2"/>
          <p:cNvSpPr>
            <a:spLocks noGrp="1"/>
          </p:cNvSpPr>
          <p:nvPr>
            <p:ph type="subTitle" idx="10" hasCustomPrompt="1"/>
          </p:nvPr>
        </p:nvSpPr>
        <p:spPr>
          <a:xfrm>
            <a:off x="685800" y="4758289"/>
            <a:ext cx="7772400" cy="558568"/>
          </a:xfrm>
          <a:prstGeom prst="rect">
            <a:avLst/>
          </a:prstGeom>
        </p:spPr>
        <p:txBody>
          <a:bodyPr>
            <a:normAutofit/>
          </a:bodyPr>
          <a:lstStyle>
            <a:lvl1pPr marL="0" indent="0" algn="l">
              <a:buNone/>
              <a:defRPr sz="844" b="0" i="0" baseline="0">
                <a:solidFill>
                  <a:srgbClr val="12A9D9"/>
                </a:solidFill>
                <a:latin typeface="Calibri"/>
                <a:cs typeface="Calibri"/>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CA" dirty="0"/>
              <a:t>Presentation Subtitle</a:t>
            </a:r>
          </a:p>
        </p:txBody>
      </p:sp>
    </p:spTree>
    <p:extLst>
      <p:ext uri="{BB962C8B-B14F-4D97-AF65-F5344CB8AC3E}">
        <p14:creationId xmlns:p14="http://schemas.microsoft.com/office/powerpoint/2010/main" val="228655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6"/>
            <a:ext cx="2133600" cy="365125"/>
          </a:xfrm>
          <a:prstGeom prst="rect">
            <a:avLst/>
          </a:prstGeom>
        </p:spPr>
        <p:txBody>
          <a:bodyPr/>
          <a:lstStyle/>
          <a:p>
            <a:fld id="{994963EC-BE0C-704A-AC71-66F1E288CE4B}" type="datetimeFigureOut">
              <a:rPr lang="en-US" smtClean="0"/>
              <a:t>2/22/2019</a:t>
            </a:fld>
            <a:endParaRPr lang="en-US" dirty="0"/>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fld id="{53BCDA75-4F97-7140-B800-AA45681F8115}" type="slidenum">
              <a:rPr lang="en-US" smtClean="0"/>
              <a:t>‹#›</a:t>
            </a:fld>
            <a:endParaRPr lang="en-US" dirty="0"/>
          </a:p>
        </p:txBody>
      </p:sp>
    </p:spTree>
    <p:extLst>
      <p:ext uri="{BB962C8B-B14F-4D97-AF65-F5344CB8AC3E}">
        <p14:creationId xmlns:p14="http://schemas.microsoft.com/office/powerpoint/2010/main" val="45267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685800" y="5703268"/>
            <a:ext cx="7772400" cy="365796"/>
          </a:xfrm>
          <a:prstGeom prst="rect">
            <a:avLst/>
          </a:prstGeom>
        </p:spPr>
        <p:txBody>
          <a:bodyPr/>
          <a:lstStyle>
            <a:lvl1pPr marL="0" indent="0">
              <a:spcBef>
                <a:spcPts val="127"/>
              </a:spcBef>
              <a:buNone/>
              <a:defRPr sz="591">
                <a:solidFill>
                  <a:srgbClr val="12A9D9"/>
                </a:solidFill>
              </a:defRPr>
            </a:lvl1pPr>
          </a:lstStyle>
          <a:p>
            <a:pPr lvl="0"/>
            <a:r>
              <a:rPr lang="en-CA"/>
              <a:t>Date / Time / Name</a:t>
            </a:r>
          </a:p>
        </p:txBody>
      </p:sp>
      <p:sp>
        <p:nvSpPr>
          <p:cNvPr id="3" name="Title 1"/>
          <p:cNvSpPr txBox="1">
            <a:spLocks noGrp="1"/>
          </p:cNvSpPr>
          <p:nvPr>
            <p:ph type="title"/>
          </p:nvPr>
        </p:nvSpPr>
        <p:spPr>
          <a:xfrm>
            <a:off x="685800" y="2126620"/>
            <a:ext cx="7772400" cy="1200552"/>
          </a:xfrm>
          <a:prstGeom prst="rect">
            <a:avLst/>
          </a:prstGeom>
        </p:spPr>
        <p:txBody>
          <a:bodyPr anchorCtr="0"/>
          <a:lstStyle>
            <a:lvl1pPr algn="l">
              <a:lnSpc>
                <a:spcPct val="70000"/>
              </a:lnSpc>
              <a:defRPr sz="2110">
                <a:solidFill>
                  <a:srgbClr val="12A9D9"/>
                </a:solidFill>
                <a:latin typeface="Calibri Light"/>
                <a:cs typeface="Calibri Light"/>
              </a:defRPr>
            </a:lvl1pPr>
          </a:lstStyle>
          <a:p>
            <a:pPr lvl="0"/>
            <a:r>
              <a:rPr lang="en-CA"/>
              <a:t>Presentation Title</a:t>
            </a:r>
            <a:endParaRPr lang="en-US"/>
          </a:p>
        </p:txBody>
      </p:sp>
      <p:sp>
        <p:nvSpPr>
          <p:cNvPr id="4" name="Subtitle 2"/>
          <p:cNvSpPr txBox="1">
            <a:spLocks noGrp="1"/>
          </p:cNvSpPr>
          <p:nvPr>
            <p:ph type="subTitle" idx="4294967295"/>
          </p:nvPr>
        </p:nvSpPr>
        <p:spPr>
          <a:xfrm>
            <a:off x="685800" y="3335886"/>
            <a:ext cx="7772400" cy="558570"/>
          </a:xfrm>
          <a:prstGeom prst="rect">
            <a:avLst/>
          </a:prstGeom>
        </p:spPr>
        <p:txBody>
          <a:bodyPr/>
          <a:lstStyle>
            <a:lvl1pPr marL="0" indent="0">
              <a:spcBef>
                <a:spcPts val="211"/>
              </a:spcBef>
              <a:buNone/>
              <a:defRPr sz="844">
                <a:solidFill>
                  <a:srgbClr val="12A9D9"/>
                </a:solidFill>
                <a:cs typeface="Calibri"/>
              </a:defRPr>
            </a:lvl1pPr>
          </a:lstStyle>
          <a:p>
            <a:pPr lvl="0"/>
            <a:r>
              <a:rPr lang="en-CA"/>
              <a:t>Presentation Subtitle</a:t>
            </a:r>
          </a:p>
        </p:txBody>
      </p:sp>
    </p:spTree>
    <p:extLst>
      <p:ext uri="{BB962C8B-B14F-4D97-AF65-F5344CB8AC3E}">
        <p14:creationId xmlns:p14="http://schemas.microsoft.com/office/powerpoint/2010/main" val="409622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a:xfrm>
            <a:off x="457200" y="6356356"/>
            <a:ext cx="2133600" cy="365125"/>
          </a:xfrm>
          <a:prstGeom prst="rect">
            <a:avLst/>
          </a:prstGeom>
        </p:spPr>
        <p:txBody>
          <a:bodyPr/>
          <a:lstStyle/>
          <a:p>
            <a:fld id="{994963EC-BE0C-704A-AC71-66F1E288CE4B}" type="datetimeFigureOut">
              <a:rPr lang="en-US" smtClean="0"/>
              <a:t>2/22/2019</a:t>
            </a:fld>
            <a:endParaRPr lang="en-US" dirty="0"/>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fld id="{53BCDA75-4F97-7140-B800-AA45681F8115}" type="slidenum">
              <a:rPr lang="en-US" smtClean="0"/>
              <a:t>‹#›</a:t>
            </a:fld>
            <a:endParaRPr lang="en-US" dirty="0"/>
          </a:p>
        </p:txBody>
      </p:sp>
    </p:spTree>
    <p:extLst>
      <p:ext uri="{BB962C8B-B14F-4D97-AF65-F5344CB8AC3E}">
        <p14:creationId xmlns:p14="http://schemas.microsoft.com/office/powerpoint/2010/main" val="242587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a:xfrm>
            <a:off x="457200" y="6356356"/>
            <a:ext cx="2133600" cy="365125"/>
          </a:xfrm>
          <a:prstGeom prst="rect">
            <a:avLst/>
          </a:prstGeom>
        </p:spPr>
        <p:txBody>
          <a:bodyPr/>
          <a:lstStyle/>
          <a:p>
            <a:fld id="{994963EC-BE0C-704A-AC71-66F1E288CE4B}" type="datetimeFigureOut">
              <a:rPr lang="en-US" smtClean="0"/>
              <a:t>2/22/2019</a:t>
            </a:fld>
            <a:endParaRPr lang="en-US" dirty="0"/>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fld id="{53BCDA75-4F97-7140-B800-AA45681F8115}" type="slidenum">
              <a:rPr lang="en-US" smtClean="0"/>
              <a:t>‹#›</a:t>
            </a:fld>
            <a:endParaRPr lang="en-US" dirty="0"/>
          </a:p>
        </p:txBody>
      </p:sp>
    </p:spTree>
    <p:extLst>
      <p:ext uri="{BB962C8B-B14F-4D97-AF65-F5344CB8AC3E}">
        <p14:creationId xmlns:p14="http://schemas.microsoft.com/office/powerpoint/2010/main" val="160673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71"/>
            <a:ext cx="7866174" cy="718607"/>
          </a:xfrm>
          <a:prstGeom prst="rect">
            <a:avLst/>
          </a:prstGeom>
        </p:spPr>
        <p:txBody>
          <a:bodyPr/>
          <a:lstStyle>
            <a:lvl1pPr algn="l">
              <a:defRPr sz="1688" b="0" i="0" cap="none" baseline="0">
                <a:solidFill>
                  <a:srgbClr val="12A9D9"/>
                </a:solidFill>
                <a:latin typeface="Calibri Light"/>
                <a:cs typeface="Calibri Light"/>
              </a:defRPr>
            </a:lvl1pPr>
          </a:lstStyle>
          <a:p>
            <a:r>
              <a:rPr lang="en-CA" dirty="0"/>
              <a:t>Header</a:t>
            </a:r>
            <a:endParaRPr lang="en-US" dirty="0"/>
          </a:p>
        </p:txBody>
      </p:sp>
      <p:sp>
        <p:nvSpPr>
          <p:cNvPr id="3" name="Subtitle 2"/>
          <p:cNvSpPr>
            <a:spLocks noGrp="1"/>
          </p:cNvSpPr>
          <p:nvPr>
            <p:ph type="subTitle" idx="1" hasCustomPrompt="1"/>
          </p:nvPr>
        </p:nvSpPr>
        <p:spPr>
          <a:xfrm>
            <a:off x="685802" y="1804572"/>
            <a:ext cx="7866175" cy="429684"/>
          </a:xfrm>
          <a:prstGeom prst="rect">
            <a:avLst/>
          </a:prstGeom>
        </p:spPr>
        <p:txBody>
          <a:bodyPr/>
          <a:lstStyle>
            <a:lvl1pPr marL="0" indent="0" algn="l">
              <a:buNone/>
              <a:defRPr sz="1013" b="0" i="0">
                <a:solidFill>
                  <a:srgbClr val="0081C6"/>
                </a:solidFill>
                <a:latin typeface="Calibri"/>
                <a:cs typeface="Calibri"/>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CA" dirty="0"/>
              <a:t>Subhead</a:t>
            </a:r>
            <a:endParaRPr lang="en-US" dirty="0"/>
          </a:p>
        </p:txBody>
      </p:sp>
      <p:sp>
        <p:nvSpPr>
          <p:cNvPr id="8" name="Content Placeholder 2"/>
          <p:cNvSpPr>
            <a:spLocks noGrp="1"/>
          </p:cNvSpPr>
          <p:nvPr>
            <p:ph idx="10"/>
          </p:nvPr>
        </p:nvSpPr>
        <p:spPr>
          <a:xfrm>
            <a:off x="685800" y="2234257"/>
            <a:ext cx="7866174" cy="3689851"/>
          </a:xfrm>
          <a:prstGeom prst="rect">
            <a:avLst/>
          </a:prstGeom>
        </p:spPr>
        <p:txBody>
          <a:bodyPr/>
          <a:lstStyle>
            <a:lvl1pPr marL="0" indent="0">
              <a:buFontTx/>
              <a:buNone/>
              <a:defRPr sz="844"/>
            </a:lvl1pPr>
            <a:lvl2pPr marL="313433" indent="-120551">
              <a:buFont typeface="Arial"/>
              <a:buChar char="•"/>
              <a:defRPr sz="760"/>
            </a:lvl2pPr>
            <a:lvl3pPr marL="482204" indent="-96441">
              <a:buFont typeface="Lucida Grande"/>
              <a:buChar char="-"/>
              <a:defRPr sz="675"/>
            </a:lvl3pPr>
            <a:lvl4pPr marL="675085" indent="-96441">
              <a:buFont typeface="Courier New"/>
              <a:buChar char="o"/>
              <a:defRPr sz="591"/>
            </a:lvl4pPr>
            <a:lvl5pPr marL="867966" indent="-96441">
              <a:buFont typeface="Lucida Grande"/>
              <a:buChar char="-"/>
              <a:defRPr sz="591"/>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22621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400">
                <a:solidFill>
                  <a:schemeClr val="bg1"/>
                </a:solidFill>
              </a:defRPr>
            </a:lvl1pPr>
          </a:lstStyle>
          <a:p>
            <a:pPr lvl="0"/>
            <a:r>
              <a:rPr lang="en-CA" dirty="0"/>
              <a:t>Date / Time / Name</a:t>
            </a:r>
          </a:p>
        </p:txBody>
      </p:sp>
      <p:sp>
        <p:nvSpPr>
          <p:cNvPr id="8" name="Subtitle 2"/>
          <p:cNvSpPr>
            <a:spLocks noGrp="1"/>
          </p:cNvSpPr>
          <p:nvPr>
            <p:ph type="subTitle" idx="10" hasCustomPrompt="1"/>
          </p:nvPr>
        </p:nvSpPr>
        <p:spPr>
          <a:xfrm>
            <a:off x="685800" y="3335889"/>
            <a:ext cx="7772400" cy="558568"/>
          </a:xfrm>
          <a:prstGeom prst="rect">
            <a:avLst/>
          </a:prstGeom>
        </p:spPr>
        <p:txBody>
          <a:bodyPr>
            <a:normAutofit/>
          </a:bodyPr>
          <a:lstStyle>
            <a:lvl1pPr marL="0" indent="0" algn="l">
              <a:buNone/>
              <a:defRPr sz="2000" b="0" i="0" baseline="0">
                <a:solidFill>
                  <a:schemeClr val="bg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Presentation Subtitle</a:t>
            </a:r>
          </a:p>
        </p:txBody>
      </p:sp>
      <p:sp>
        <p:nvSpPr>
          <p:cNvPr id="7" name="Title 1"/>
          <p:cNvSpPr>
            <a:spLocks noGrp="1"/>
          </p:cNvSpPr>
          <p:nvPr>
            <p:ph type="ctrTitle" hasCustomPrompt="1"/>
          </p:nvPr>
        </p:nvSpPr>
        <p:spPr>
          <a:xfrm>
            <a:off x="685800" y="2126619"/>
            <a:ext cx="7772400" cy="1200549"/>
          </a:xfrm>
          <a:prstGeom prst="rect">
            <a:avLst/>
          </a:prstGeom>
        </p:spPr>
        <p:txBody>
          <a:bodyPr>
            <a:normAutofit/>
          </a:bodyPr>
          <a:lstStyle>
            <a:lvl1pPr algn="l">
              <a:lnSpc>
                <a:spcPct val="70000"/>
              </a:lnSpc>
              <a:defRPr sz="5000" b="0" i="0" cap="none" baseline="0">
                <a:solidFill>
                  <a:schemeClr val="bg1"/>
                </a:solidFill>
                <a:latin typeface="Calibri Light"/>
                <a:cs typeface="Calibri Light"/>
              </a:defRPr>
            </a:lvl1pPr>
          </a:lstStyle>
          <a:p>
            <a:r>
              <a:rPr lang="en-CA" dirty="0"/>
              <a:t>Presentation Title</a:t>
            </a:r>
            <a:endParaRPr lang="en-US" dirty="0"/>
          </a:p>
        </p:txBody>
      </p:sp>
    </p:spTree>
    <p:extLst>
      <p:ext uri="{BB962C8B-B14F-4D97-AF65-F5344CB8AC3E}">
        <p14:creationId xmlns:p14="http://schemas.microsoft.com/office/powerpoint/2010/main" val="1896277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Date Placeholder 2"/>
          <p:cNvSpPr>
            <a:spLocks noGrp="1"/>
          </p:cNvSpPr>
          <p:nvPr>
            <p:ph type="dt" sz="half" idx="10"/>
          </p:nvPr>
        </p:nvSpPr>
        <p:spPr>
          <a:xfrm>
            <a:off x="457200" y="6356356"/>
            <a:ext cx="2133600" cy="365125"/>
          </a:xfrm>
          <a:prstGeom prst="rect">
            <a:avLst/>
          </a:prstGeom>
        </p:spPr>
        <p:txBody>
          <a:bodyPr/>
          <a:lstStyle/>
          <a:p>
            <a:fld id="{994963EC-BE0C-704A-AC71-66F1E288CE4B}" type="datetimeFigureOut">
              <a:rPr lang="en-US" smtClean="0"/>
              <a:t>2/22/2019</a:t>
            </a:fld>
            <a:endParaRPr lang="en-US" dirty="0"/>
          </a:p>
        </p:txBody>
      </p:sp>
      <p:sp>
        <p:nvSpPr>
          <p:cNvPr id="4" name="Footer Placeholder 3"/>
          <p:cNvSpPr>
            <a:spLocks noGrp="1"/>
          </p:cNvSpPr>
          <p:nvPr>
            <p:ph type="ftr" sz="quarter" idx="11"/>
          </p:nvPr>
        </p:nvSpPr>
        <p:spPr>
          <a:xfrm>
            <a:off x="3124200" y="6356356"/>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6"/>
            <a:ext cx="2133600" cy="365125"/>
          </a:xfrm>
          <a:prstGeom prst="rect">
            <a:avLst/>
          </a:prstGeom>
        </p:spPr>
        <p:txBody>
          <a:bodyPr/>
          <a:lstStyle/>
          <a:p>
            <a:fld id="{53BCDA75-4F97-7140-B800-AA45681F8115}" type="slidenum">
              <a:rPr lang="en-US" smtClean="0"/>
              <a:t>‹#›</a:t>
            </a:fld>
            <a:endParaRPr lang="en-US" dirty="0"/>
          </a:p>
        </p:txBody>
      </p:sp>
    </p:spTree>
    <p:extLst>
      <p:ext uri="{BB962C8B-B14F-4D97-AF65-F5344CB8AC3E}">
        <p14:creationId xmlns:p14="http://schemas.microsoft.com/office/powerpoint/2010/main" val="408394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738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71"/>
            <a:ext cx="7866174" cy="718607"/>
          </a:xfrm>
          <a:prstGeom prst="rect">
            <a:avLst/>
          </a:prstGeom>
        </p:spPr>
        <p:txBody>
          <a:bodyPr/>
          <a:lstStyle>
            <a:lvl1pPr algn="l">
              <a:defRPr sz="2250" b="0" i="0" cap="none" baseline="0">
                <a:solidFill>
                  <a:srgbClr val="12A9D9"/>
                </a:solidFill>
                <a:latin typeface="Calibri Light"/>
                <a:cs typeface="Calibri Light"/>
              </a:defRPr>
            </a:lvl1pPr>
          </a:lstStyle>
          <a:p>
            <a:r>
              <a:rPr lang="en-CA" dirty="0"/>
              <a:t>Header</a:t>
            </a:r>
            <a:endParaRPr lang="en-US" dirty="0"/>
          </a:p>
        </p:txBody>
      </p:sp>
      <p:sp>
        <p:nvSpPr>
          <p:cNvPr id="3" name="Subtitle 2"/>
          <p:cNvSpPr>
            <a:spLocks noGrp="1"/>
          </p:cNvSpPr>
          <p:nvPr>
            <p:ph type="subTitle" idx="1" hasCustomPrompt="1"/>
          </p:nvPr>
        </p:nvSpPr>
        <p:spPr>
          <a:xfrm>
            <a:off x="685802" y="1804572"/>
            <a:ext cx="7866175" cy="429684"/>
          </a:xfrm>
          <a:prstGeom prst="rect">
            <a:avLst/>
          </a:prstGeom>
        </p:spPr>
        <p:txBody>
          <a:bodyPr/>
          <a:lstStyle>
            <a:lvl1pPr marL="0" indent="0" algn="l">
              <a:buNone/>
              <a:defRPr sz="1350" b="0" i="0">
                <a:solidFill>
                  <a:srgbClr val="1155A0"/>
                </a:solidFill>
                <a:latin typeface="Calibri"/>
                <a:cs typeface="Calibri"/>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CA" dirty="0"/>
              <a:t>Subhead</a:t>
            </a:r>
            <a:endParaRPr lang="en-US" dirty="0"/>
          </a:p>
        </p:txBody>
      </p:sp>
      <p:sp>
        <p:nvSpPr>
          <p:cNvPr id="8" name="Content Placeholder 2"/>
          <p:cNvSpPr>
            <a:spLocks noGrp="1"/>
          </p:cNvSpPr>
          <p:nvPr>
            <p:ph idx="10"/>
          </p:nvPr>
        </p:nvSpPr>
        <p:spPr>
          <a:xfrm>
            <a:off x="685800" y="2234257"/>
            <a:ext cx="7866174" cy="3689851"/>
          </a:xfrm>
          <a:prstGeom prst="rect">
            <a:avLst/>
          </a:prstGeom>
        </p:spPr>
        <p:txBody>
          <a:bodyPr/>
          <a:lstStyle>
            <a:lvl1pPr marL="0" indent="0">
              <a:buFontTx/>
              <a:buNone/>
              <a:defRPr sz="1125"/>
            </a:lvl1pPr>
            <a:lvl2pPr marL="417910" indent="-160735">
              <a:buFont typeface="Arial"/>
              <a:buChar char="•"/>
              <a:defRPr sz="1013"/>
            </a:lvl2pPr>
            <a:lvl3pPr marL="642938" indent="-128588">
              <a:buFont typeface="Lucida Grande"/>
              <a:buChar char="-"/>
              <a:defRPr sz="900"/>
            </a:lvl3pPr>
            <a:lvl4pPr marL="900113" indent="-128588">
              <a:buFont typeface="Courier New"/>
              <a:buChar char="o"/>
              <a:defRPr sz="788"/>
            </a:lvl4pPr>
            <a:lvl5pPr marL="1157288" indent="-128588">
              <a:buFont typeface="Lucida Grande"/>
              <a:buChar char="-"/>
              <a:defRPr sz="788"/>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279344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er Slide w/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9"/>
            <a:ext cx="7866174" cy="718607"/>
          </a:xfrm>
          <a:prstGeom prst="rect">
            <a:avLst/>
          </a:prstGeom>
        </p:spPr>
        <p:txBody>
          <a:bodyPr/>
          <a:lstStyle>
            <a:lvl1pPr algn="l">
              <a:defRPr sz="2250" b="0" i="0" cap="none" baseline="0">
                <a:solidFill>
                  <a:srgbClr val="12A9D9"/>
                </a:solidFill>
                <a:latin typeface="Calibri Light"/>
                <a:cs typeface="Calibri Light"/>
              </a:defRPr>
            </a:lvl1pPr>
          </a:lstStyle>
          <a:p>
            <a:r>
              <a:rPr lang="en-CA" dirty="0"/>
              <a:t>Header</a:t>
            </a:r>
            <a:endParaRPr lang="en-US" dirty="0"/>
          </a:p>
        </p:txBody>
      </p:sp>
      <p:sp>
        <p:nvSpPr>
          <p:cNvPr id="3" name="Subtitle 2"/>
          <p:cNvSpPr>
            <a:spLocks noGrp="1"/>
          </p:cNvSpPr>
          <p:nvPr>
            <p:ph type="subTitle" idx="1" hasCustomPrompt="1"/>
          </p:nvPr>
        </p:nvSpPr>
        <p:spPr>
          <a:xfrm>
            <a:off x="685801" y="1804572"/>
            <a:ext cx="7866175" cy="429684"/>
          </a:xfrm>
          <a:prstGeom prst="rect">
            <a:avLst/>
          </a:prstGeom>
        </p:spPr>
        <p:txBody>
          <a:bodyPr/>
          <a:lstStyle>
            <a:lvl1pPr marL="0" indent="0" algn="l">
              <a:buNone/>
              <a:defRPr sz="1350" b="0" i="0">
                <a:solidFill>
                  <a:srgbClr val="1155A0"/>
                </a:solidFill>
                <a:latin typeface="Calibri"/>
                <a:cs typeface="Calibri"/>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CA" dirty="0"/>
              <a:t>Subhead</a:t>
            </a:r>
            <a:endParaRPr lang="en-US" dirty="0"/>
          </a:p>
        </p:txBody>
      </p:sp>
      <p:sp>
        <p:nvSpPr>
          <p:cNvPr id="8" name="Content Placeholder 2"/>
          <p:cNvSpPr>
            <a:spLocks noGrp="1"/>
          </p:cNvSpPr>
          <p:nvPr>
            <p:ph idx="10"/>
          </p:nvPr>
        </p:nvSpPr>
        <p:spPr>
          <a:xfrm>
            <a:off x="685800" y="2234257"/>
            <a:ext cx="7866174" cy="3689851"/>
          </a:xfrm>
          <a:prstGeom prst="rect">
            <a:avLst/>
          </a:prstGeom>
        </p:spPr>
        <p:txBody>
          <a:bodyPr/>
          <a:lstStyle>
            <a:lvl1pPr marL="0" indent="0">
              <a:buFontTx/>
              <a:buNone/>
              <a:defRPr sz="1125"/>
            </a:lvl1pPr>
            <a:lvl2pPr marL="417910" indent="-160735">
              <a:buFont typeface="Arial"/>
              <a:buChar char="•"/>
              <a:defRPr sz="1013"/>
            </a:lvl2pPr>
            <a:lvl3pPr marL="565785" indent="-128588">
              <a:buFont typeface="Arial"/>
              <a:buChar char="•"/>
              <a:defRPr sz="900"/>
            </a:lvl3pPr>
            <a:lvl4pPr marL="720090" indent="-128588">
              <a:buFont typeface="Arial"/>
              <a:buChar char="•"/>
              <a:defRPr sz="788"/>
            </a:lvl4pPr>
            <a:lvl5pPr marL="874395" indent="-128588">
              <a:buFont typeface="Arial"/>
              <a:buChar char="•"/>
              <a:defRPr sz="788"/>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26551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994963EC-BE0C-704A-AC71-66F1E288CE4B}" type="datetimeFigureOut">
              <a:rPr lang="en-US" smtClean="0">
                <a:solidFill>
                  <a:prstClr val="black"/>
                </a:solidFill>
              </a:rPr>
              <a:pPr/>
              <a:t>2/22/2019</a:t>
            </a:fld>
            <a:endParaRPr lang="en-US">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53BCDA75-4F97-7140-B800-AA45681F811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4732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400">
                <a:solidFill>
                  <a:srgbClr val="12A9D9"/>
                </a:solidFill>
              </a:defRPr>
            </a:lvl1pPr>
          </a:lstStyle>
          <a:p>
            <a:pPr lvl="0"/>
            <a:r>
              <a:rPr lang="en-CA" dirty="0"/>
              <a:t>Date / Time / Name</a:t>
            </a:r>
          </a:p>
        </p:txBody>
      </p:sp>
      <p:sp>
        <p:nvSpPr>
          <p:cNvPr id="6" name="Subtitle 2"/>
          <p:cNvSpPr>
            <a:spLocks noGrp="1"/>
          </p:cNvSpPr>
          <p:nvPr>
            <p:ph type="subTitle" idx="10" hasCustomPrompt="1"/>
          </p:nvPr>
        </p:nvSpPr>
        <p:spPr>
          <a:xfrm>
            <a:off x="685800" y="3335889"/>
            <a:ext cx="7772400" cy="558568"/>
          </a:xfrm>
          <a:prstGeom prst="rect">
            <a:avLst/>
          </a:prstGeom>
        </p:spPr>
        <p:txBody>
          <a:bodyPr>
            <a:normAutofit/>
          </a:bodyPr>
          <a:lstStyle>
            <a:lvl1pPr marL="0" indent="0" algn="l">
              <a:buNone/>
              <a:defRPr sz="2000" b="0" i="0" baseline="0">
                <a:solidFill>
                  <a:srgbClr val="12A9D9"/>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Presentation Subtitle</a:t>
            </a:r>
          </a:p>
        </p:txBody>
      </p:sp>
      <p:sp>
        <p:nvSpPr>
          <p:cNvPr id="5" name="Title 1"/>
          <p:cNvSpPr>
            <a:spLocks noGrp="1"/>
          </p:cNvSpPr>
          <p:nvPr>
            <p:ph type="ctrTitle" hasCustomPrompt="1"/>
          </p:nvPr>
        </p:nvSpPr>
        <p:spPr>
          <a:xfrm>
            <a:off x="685800" y="2126619"/>
            <a:ext cx="7772400" cy="1200549"/>
          </a:xfrm>
          <a:prstGeom prst="rect">
            <a:avLst/>
          </a:prstGeom>
        </p:spPr>
        <p:txBody>
          <a:bodyPr>
            <a:normAutofit/>
          </a:bodyPr>
          <a:lstStyle>
            <a:lvl1pPr algn="l">
              <a:lnSpc>
                <a:spcPct val="70000"/>
              </a:lnSpc>
              <a:defRPr sz="5000" b="0" i="0" cap="none" baseline="0">
                <a:solidFill>
                  <a:srgbClr val="12A9D9"/>
                </a:solidFill>
                <a:latin typeface="Calibri Light"/>
                <a:cs typeface="Calibri Light"/>
              </a:defRPr>
            </a:lvl1pPr>
          </a:lstStyle>
          <a:p>
            <a:r>
              <a:rPr lang="en-CA" dirty="0"/>
              <a:t>Presentation Title</a:t>
            </a:r>
            <a:endParaRPr lang="en-US" dirty="0"/>
          </a:p>
        </p:txBody>
      </p:sp>
    </p:spTree>
    <p:extLst>
      <p:ext uri="{BB962C8B-B14F-4D97-AF65-F5344CB8AC3E}">
        <p14:creationId xmlns:p14="http://schemas.microsoft.com/office/powerpoint/2010/main" val="161825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400">
                <a:solidFill>
                  <a:schemeClr val="bg1"/>
                </a:solidFill>
              </a:defRPr>
            </a:lvl1pPr>
          </a:lstStyle>
          <a:p>
            <a:pPr lvl="0"/>
            <a:r>
              <a:rPr lang="en-CA" dirty="0"/>
              <a:t>Date / Time / Name</a:t>
            </a:r>
          </a:p>
        </p:txBody>
      </p:sp>
      <p:sp>
        <p:nvSpPr>
          <p:cNvPr id="8" name="Subtitle 2"/>
          <p:cNvSpPr>
            <a:spLocks noGrp="1"/>
          </p:cNvSpPr>
          <p:nvPr>
            <p:ph type="subTitle" idx="10" hasCustomPrompt="1"/>
          </p:nvPr>
        </p:nvSpPr>
        <p:spPr>
          <a:xfrm>
            <a:off x="685800" y="3335889"/>
            <a:ext cx="7772400" cy="558568"/>
          </a:xfrm>
          <a:prstGeom prst="rect">
            <a:avLst/>
          </a:prstGeom>
        </p:spPr>
        <p:txBody>
          <a:bodyPr>
            <a:normAutofit/>
          </a:bodyPr>
          <a:lstStyle>
            <a:lvl1pPr marL="0" indent="0" algn="l">
              <a:buNone/>
              <a:defRPr sz="2000" b="0" i="0" baseline="0">
                <a:solidFill>
                  <a:schemeClr val="bg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Section Subtitle</a:t>
            </a:r>
          </a:p>
        </p:txBody>
      </p:sp>
      <p:sp>
        <p:nvSpPr>
          <p:cNvPr id="7" name="Title 1"/>
          <p:cNvSpPr>
            <a:spLocks noGrp="1"/>
          </p:cNvSpPr>
          <p:nvPr>
            <p:ph type="ctrTitle" hasCustomPrompt="1"/>
          </p:nvPr>
        </p:nvSpPr>
        <p:spPr>
          <a:xfrm>
            <a:off x="685800" y="2126619"/>
            <a:ext cx="7772400" cy="1200549"/>
          </a:xfrm>
          <a:prstGeom prst="rect">
            <a:avLst/>
          </a:prstGeom>
        </p:spPr>
        <p:txBody>
          <a:bodyPr>
            <a:normAutofit/>
          </a:bodyPr>
          <a:lstStyle>
            <a:lvl1pPr algn="l">
              <a:lnSpc>
                <a:spcPct val="70000"/>
              </a:lnSpc>
              <a:defRPr sz="5000" b="0" i="0" cap="none" baseline="0">
                <a:solidFill>
                  <a:schemeClr val="bg1"/>
                </a:solidFill>
                <a:latin typeface="Calibri Light"/>
                <a:cs typeface="Calibri Light"/>
              </a:defRPr>
            </a:lvl1pPr>
          </a:lstStyle>
          <a:p>
            <a:r>
              <a:rPr lang="en-CA" dirty="0"/>
              <a:t>Section Title</a:t>
            </a:r>
            <a:endParaRPr lang="en-US" dirty="0"/>
          </a:p>
        </p:txBody>
      </p:sp>
    </p:spTree>
    <p:extLst>
      <p:ext uri="{BB962C8B-B14F-4D97-AF65-F5344CB8AC3E}">
        <p14:creationId xmlns:p14="http://schemas.microsoft.com/office/powerpoint/2010/main" val="71422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685800" y="5553902"/>
            <a:ext cx="7772400" cy="365800"/>
          </a:xfrm>
          <a:prstGeom prst="rect">
            <a:avLst/>
          </a:prstGeom>
        </p:spPr>
        <p:txBody>
          <a:bodyPr/>
          <a:lstStyle>
            <a:lvl1pPr marL="0" indent="0">
              <a:buNone/>
              <a:defRPr sz="1400">
                <a:solidFill>
                  <a:srgbClr val="1155A0"/>
                </a:solidFill>
              </a:defRPr>
            </a:lvl1pPr>
          </a:lstStyle>
          <a:p>
            <a:pPr lvl="0"/>
            <a:r>
              <a:rPr lang="en-CA" dirty="0"/>
              <a:t>Date / Time / Name</a:t>
            </a:r>
          </a:p>
        </p:txBody>
      </p:sp>
      <p:sp>
        <p:nvSpPr>
          <p:cNvPr id="6" name="Subtitle 2"/>
          <p:cNvSpPr>
            <a:spLocks noGrp="1"/>
          </p:cNvSpPr>
          <p:nvPr>
            <p:ph type="subTitle" idx="10" hasCustomPrompt="1"/>
          </p:nvPr>
        </p:nvSpPr>
        <p:spPr>
          <a:xfrm>
            <a:off x="685800" y="4995334"/>
            <a:ext cx="7772400" cy="558568"/>
          </a:xfrm>
          <a:prstGeom prst="rect">
            <a:avLst/>
          </a:prstGeom>
        </p:spPr>
        <p:txBody>
          <a:bodyPr>
            <a:normAutofit/>
          </a:bodyPr>
          <a:lstStyle>
            <a:lvl1pPr marL="0" indent="0" algn="l">
              <a:buNone/>
              <a:defRPr sz="2000" b="0" i="0" baseline="0">
                <a:solidFill>
                  <a:srgbClr val="1155A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Section Subtitle</a:t>
            </a:r>
          </a:p>
        </p:txBody>
      </p:sp>
      <p:sp>
        <p:nvSpPr>
          <p:cNvPr id="5" name="Title 1"/>
          <p:cNvSpPr>
            <a:spLocks noGrp="1"/>
          </p:cNvSpPr>
          <p:nvPr>
            <p:ph type="ctrTitle" hasCustomPrompt="1"/>
          </p:nvPr>
        </p:nvSpPr>
        <p:spPr>
          <a:xfrm>
            <a:off x="685800" y="3695924"/>
            <a:ext cx="7772400" cy="1299410"/>
          </a:xfrm>
          <a:prstGeom prst="rect">
            <a:avLst/>
          </a:prstGeom>
        </p:spPr>
        <p:txBody>
          <a:bodyPr>
            <a:normAutofit/>
          </a:bodyPr>
          <a:lstStyle>
            <a:lvl1pPr algn="l">
              <a:lnSpc>
                <a:spcPct val="70000"/>
              </a:lnSpc>
              <a:defRPr sz="5000" b="0" i="0" cap="none" baseline="0">
                <a:solidFill>
                  <a:srgbClr val="12A9D9"/>
                </a:solidFill>
                <a:latin typeface="Calibri Light"/>
                <a:cs typeface="Calibri Light"/>
              </a:defRPr>
            </a:lvl1pPr>
          </a:lstStyle>
          <a:p>
            <a:r>
              <a:rPr lang="en-CA" dirty="0"/>
              <a:t>Section Title</a:t>
            </a:r>
            <a:endParaRPr lang="en-US" dirty="0"/>
          </a:p>
        </p:txBody>
      </p:sp>
    </p:spTree>
    <p:extLst>
      <p:ext uri="{BB962C8B-B14F-4D97-AF65-F5344CB8AC3E}">
        <p14:creationId xmlns:p14="http://schemas.microsoft.com/office/powerpoint/2010/main" val="245986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Header Slide w/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7"/>
            <a:ext cx="7866174" cy="718607"/>
          </a:xfrm>
          <a:prstGeom prst="rect">
            <a:avLst/>
          </a:prstGeom>
        </p:spPr>
        <p:txBody>
          <a:bodyPr/>
          <a:lstStyle>
            <a:lvl1pPr algn="l">
              <a:defRPr sz="4000" b="0" i="0" cap="none" baseline="0">
                <a:solidFill>
                  <a:srgbClr val="12A9D9"/>
                </a:solidFill>
                <a:latin typeface="Calibri Light"/>
                <a:cs typeface="Calibri Light"/>
              </a:defRPr>
            </a:lvl1pPr>
          </a:lstStyle>
          <a:p>
            <a:r>
              <a:rPr lang="en-CA" dirty="0"/>
              <a:t>Header</a:t>
            </a:r>
            <a:endParaRPr lang="en-US" dirty="0"/>
          </a:p>
        </p:txBody>
      </p:sp>
      <p:sp>
        <p:nvSpPr>
          <p:cNvPr id="3" name="Subtitle 2"/>
          <p:cNvSpPr>
            <a:spLocks noGrp="1"/>
          </p:cNvSpPr>
          <p:nvPr>
            <p:ph type="subTitle" idx="1" hasCustomPrompt="1"/>
          </p:nvPr>
        </p:nvSpPr>
        <p:spPr>
          <a:xfrm>
            <a:off x="685800" y="1804572"/>
            <a:ext cx="7866175" cy="429684"/>
          </a:xfrm>
          <a:prstGeom prst="rect">
            <a:avLst/>
          </a:prstGeom>
        </p:spPr>
        <p:txBody>
          <a:bodyPr/>
          <a:lstStyle>
            <a:lvl1pPr marL="0" indent="0" algn="l">
              <a:buNone/>
              <a:defRPr sz="2400" b="0" i="0">
                <a:solidFill>
                  <a:srgbClr val="1155A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Subhead</a:t>
            </a:r>
            <a:endParaRPr lang="en-US" dirty="0"/>
          </a:p>
        </p:txBody>
      </p:sp>
      <p:sp>
        <p:nvSpPr>
          <p:cNvPr id="8" name="Content Placeholder 2"/>
          <p:cNvSpPr>
            <a:spLocks noGrp="1"/>
          </p:cNvSpPr>
          <p:nvPr>
            <p:ph idx="10"/>
          </p:nvPr>
        </p:nvSpPr>
        <p:spPr>
          <a:xfrm>
            <a:off x="685800" y="2234257"/>
            <a:ext cx="7866174" cy="3689851"/>
          </a:xfrm>
          <a:prstGeom prst="rect">
            <a:avLst/>
          </a:prstGeom>
        </p:spPr>
        <p:txBody>
          <a:bodyPr/>
          <a:lstStyle>
            <a:lvl1pPr marL="0" indent="0">
              <a:buFontTx/>
              <a:buNone/>
              <a:defRPr sz="2000"/>
            </a:lvl1pPr>
            <a:lvl2pPr marL="742950" indent="-285750">
              <a:buFont typeface="Arial"/>
              <a:buChar char="•"/>
              <a:defRPr sz="1800"/>
            </a:lvl2pPr>
            <a:lvl3pPr marL="1005840" indent="-228600">
              <a:buFont typeface="Arial"/>
              <a:buChar char="•"/>
              <a:defRPr sz="1600"/>
            </a:lvl3pPr>
            <a:lvl4pPr marL="1280160" indent="-228600">
              <a:buFont typeface="Arial"/>
              <a:buChar char="•"/>
              <a:defRPr sz="1400"/>
            </a:lvl4pPr>
            <a:lvl5pPr marL="1554480" indent="-228600">
              <a:buFont typeface="Arial"/>
              <a:buChar char="•"/>
              <a:defRPr sz="14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6685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417" y="874014"/>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5"/>
            <a:ext cx="2057400" cy="365125"/>
          </a:xfrm>
          <a:prstGeom prst="rect">
            <a:avLst/>
          </a:prstGeom>
        </p:spPr>
        <p:txBody>
          <a:bodyPr/>
          <a:lstStyle/>
          <a:p>
            <a:fld id="{9F2A13C1-A848-4157-975B-668DE8AA206D}" type="datetimeFigureOut">
              <a:rPr lang="en-US" smtClean="0"/>
              <a:pPr/>
              <a:t>2/22/2019</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B9B7E5E-CB2C-4983-8B9A-5C6C3E4DB8E0}" type="slidenum">
              <a:rPr lang="en-US" smtClean="0"/>
              <a:pPr/>
              <a:t>‹#›</a:t>
            </a:fld>
            <a:endParaRPr lang="en-US" dirty="0"/>
          </a:p>
        </p:txBody>
      </p:sp>
    </p:spTree>
    <p:extLst>
      <p:ext uri="{BB962C8B-B14F-4D97-AF65-F5344CB8AC3E}">
        <p14:creationId xmlns:p14="http://schemas.microsoft.com/office/powerpoint/2010/main" val="3118851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5"/>
            <a:ext cx="7866174" cy="718607"/>
          </a:xfrm>
          <a:prstGeom prst="rect">
            <a:avLst/>
          </a:prstGeom>
        </p:spPr>
        <p:txBody>
          <a:bodyPr/>
          <a:lstStyle>
            <a:lvl1pPr algn="l">
              <a:defRPr sz="4000" b="0" i="0" cap="none" baseline="0">
                <a:solidFill>
                  <a:srgbClr val="12A9D9"/>
                </a:solidFill>
                <a:latin typeface="Calibri Light"/>
                <a:cs typeface="Calibri Light"/>
              </a:defRPr>
            </a:lvl1pPr>
          </a:lstStyle>
          <a:p>
            <a:r>
              <a:rPr lang="en-CA" dirty="0"/>
              <a:t>Header</a:t>
            </a:r>
            <a:endParaRPr lang="en-US" dirty="0"/>
          </a:p>
        </p:txBody>
      </p:sp>
      <p:sp>
        <p:nvSpPr>
          <p:cNvPr id="3" name="Subtitle 2"/>
          <p:cNvSpPr>
            <a:spLocks noGrp="1"/>
          </p:cNvSpPr>
          <p:nvPr>
            <p:ph type="subTitle" idx="1" hasCustomPrompt="1"/>
          </p:nvPr>
        </p:nvSpPr>
        <p:spPr>
          <a:xfrm>
            <a:off x="685799" y="1804572"/>
            <a:ext cx="7866175" cy="429684"/>
          </a:xfrm>
          <a:prstGeom prst="rect">
            <a:avLst/>
          </a:prstGeom>
        </p:spPr>
        <p:txBody>
          <a:bodyPr/>
          <a:lstStyle>
            <a:lvl1pPr marL="0" indent="0" algn="l">
              <a:buNone/>
              <a:defRPr sz="2400" b="0" i="0">
                <a:solidFill>
                  <a:srgbClr val="1155A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Subhead</a:t>
            </a:r>
            <a:endParaRPr lang="en-US" dirty="0"/>
          </a:p>
        </p:txBody>
      </p:sp>
      <p:sp>
        <p:nvSpPr>
          <p:cNvPr id="8" name="Content Placeholder 2"/>
          <p:cNvSpPr>
            <a:spLocks noGrp="1"/>
          </p:cNvSpPr>
          <p:nvPr>
            <p:ph idx="10"/>
          </p:nvPr>
        </p:nvSpPr>
        <p:spPr>
          <a:xfrm>
            <a:off x="685800" y="2234256"/>
            <a:ext cx="7866174" cy="3689851"/>
          </a:xfrm>
          <a:prstGeom prst="rect">
            <a:avLst/>
          </a:prstGeom>
        </p:spPr>
        <p:txBody>
          <a:bodyPr/>
          <a:lstStyle>
            <a:lvl1pPr marL="0" indent="0">
              <a:buFontTx/>
              <a:buNone/>
              <a:defRPr sz="2000"/>
            </a:lvl1pPr>
            <a:lvl2pPr marL="742950" indent="-285750">
              <a:buFont typeface="Arial"/>
              <a:buChar char="•"/>
              <a:defRPr sz="1800"/>
            </a:lvl2pPr>
            <a:lvl3pPr marL="1143000" indent="-228600">
              <a:buFont typeface="Lucida Grande"/>
              <a:buChar char="-"/>
              <a:defRPr sz="1600"/>
            </a:lvl3pPr>
            <a:lvl4pPr marL="1600200" indent="-228600">
              <a:buFont typeface="Courier New"/>
              <a:buChar char="o"/>
              <a:defRPr sz="1400"/>
            </a:lvl4pPr>
            <a:lvl5pPr marL="2057400" indent="-228600">
              <a:buFont typeface="Lucida Grande"/>
              <a:buChar char="-"/>
              <a:defRPr sz="14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81962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6877F-4C7F-4B86-8F23-6CEB7C2A9BD5}" type="datetimeFigureOut">
              <a:rPr lang="en-CA" smtClean="0"/>
              <a:t>22/02/2019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88B2E0C-F02A-4349-8B33-34B20A591617}" type="slidenum">
              <a:rPr lang="en-CA" smtClean="0"/>
              <a:t>‹#›</a:t>
            </a:fld>
            <a:endParaRPr lang="en-CA" dirty="0"/>
          </a:p>
        </p:txBody>
      </p:sp>
    </p:spTree>
    <p:extLst>
      <p:ext uri="{BB962C8B-B14F-4D97-AF65-F5344CB8AC3E}">
        <p14:creationId xmlns:p14="http://schemas.microsoft.com/office/powerpoint/2010/main" val="1728007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7.xml"/><Relationship Id="rId7"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MHCC-Logo-Simplified-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9728" y="298667"/>
            <a:ext cx="2019085" cy="759390"/>
          </a:xfrm>
          <a:prstGeom prst="rect">
            <a:avLst/>
          </a:prstGeom>
        </p:spPr>
      </p:pic>
    </p:spTree>
    <p:extLst>
      <p:ext uri="{BB962C8B-B14F-4D97-AF65-F5344CB8AC3E}">
        <p14:creationId xmlns:p14="http://schemas.microsoft.com/office/powerpoint/2010/main" val="1458685365"/>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439333"/>
            <a:ext cx="9144000" cy="5418667"/>
          </a:xfrm>
          <a:prstGeom prst="rect">
            <a:avLst/>
          </a:prstGeom>
          <a:solidFill>
            <a:srgbClr val="12A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2A9D9"/>
              </a:solidFill>
            </a:endParaRPr>
          </a:p>
        </p:txBody>
      </p:sp>
      <p:pic>
        <p:nvPicPr>
          <p:cNvPr id="6" name="Picture 5" descr="MHCC-Logo-Simplified-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9728" y="298667"/>
            <a:ext cx="2019085" cy="759390"/>
          </a:xfrm>
          <a:prstGeom prst="rect">
            <a:avLst/>
          </a:prstGeom>
        </p:spPr>
      </p:pic>
    </p:spTree>
    <p:extLst>
      <p:ext uri="{BB962C8B-B14F-4D97-AF65-F5344CB8AC3E}">
        <p14:creationId xmlns:p14="http://schemas.microsoft.com/office/powerpoint/2010/main" val="760332201"/>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3" name="Straight Connector 2"/>
          <p:cNvCxnSpPr/>
          <p:nvPr userDrawn="1"/>
        </p:nvCxnSpPr>
        <p:spPr>
          <a:xfrm>
            <a:off x="705968" y="1439333"/>
            <a:ext cx="7732065" cy="0"/>
          </a:xfrm>
          <a:prstGeom prst="line">
            <a:avLst/>
          </a:prstGeom>
          <a:ln w="6350" cmpd="sng">
            <a:solidFill>
              <a:srgbClr val="12A9D9"/>
            </a:solidFill>
          </a:ln>
          <a:effectLst/>
        </p:spPr>
        <p:style>
          <a:lnRef idx="2">
            <a:schemeClr val="accent1"/>
          </a:lnRef>
          <a:fillRef idx="0">
            <a:schemeClr val="accent1"/>
          </a:fillRef>
          <a:effectRef idx="1">
            <a:schemeClr val="accent1"/>
          </a:effectRef>
          <a:fontRef idx="minor">
            <a:schemeClr val="tx1"/>
          </a:fontRef>
        </p:style>
      </p:cxnSp>
      <p:pic>
        <p:nvPicPr>
          <p:cNvPr id="4" name="Picture 3" descr="MHCC-Logo-Simplified-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9728" y="298667"/>
            <a:ext cx="2019085" cy="759390"/>
          </a:xfrm>
          <a:prstGeom prst="rect">
            <a:avLst/>
          </a:prstGeom>
        </p:spPr>
      </p:pic>
    </p:spTree>
    <p:extLst>
      <p:ext uri="{BB962C8B-B14F-4D97-AF65-F5344CB8AC3E}">
        <p14:creationId xmlns:p14="http://schemas.microsoft.com/office/powerpoint/2010/main" val="4251978830"/>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439333"/>
            <a:ext cx="9144000" cy="5418667"/>
          </a:xfrm>
          <a:prstGeom prst="rect">
            <a:avLst/>
          </a:prstGeom>
          <a:solidFill>
            <a:srgbClr val="5CAC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CAC34"/>
              </a:solidFill>
            </a:endParaRPr>
          </a:p>
        </p:txBody>
      </p:sp>
      <p:pic>
        <p:nvPicPr>
          <p:cNvPr id="4" name="Picture 3" descr="MHCC-Logo-Simplified-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9728" y="298667"/>
            <a:ext cx="2019085" cy="759390"/>
          </a:xfrm>
          <a:prstGeom prst="rect">
            <a:avLst/>
          </a:prstGeom>
        </p:spPr>
      </p:pic>
    </p:spTree>
    <p:extLst>
      <p:ext uri="{BB962C8B-B14F-4D97-AF65-F5344CB8AC3E}">
        <p14:creationId xmlns:p14="http://schemas.microsoft.com/office/powerpoint/2010/main" val="1302039032"/>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3" name="Straight Connector 2"/>
          <p:cNvCxnSpPr/>
          <p:nvPr userDrawn="1"/>
        </p:nvCxnSpPr>
        <p:spPr>
          <a:xfrm>
            <a:off x="705968" y="4995333"/>
            <a:ext cx="7732065" cy="0"/>
          </a:xfrm>
          <a:prstGeom prst="line">
            <a:avLst/>
          </a:prstGeom>
          <a:ln w="6350" cmpd="sng">
            <a:solidFill>
              <a:srgbClr val="12A9D9"/>
            </a:solidFill>
          </a:ln>
          <a:effectLst/>
        </p:spPr>
        <p:style>
          <a:lnRef idx="2">
            <a:schemeClr val="accent1"/>
          </a:lnRef>
          <a:fillRef idx="0">
            <a:schemeClr val="accent1"/>
          </a:fillRef>
          <a:effectRef idx="1">
            <a:schemeClr val="accent1"/>
          </a:effectRef>
          <a:fontRef idx="minor">
            <a:schemeClr val="tx1"/>
          </a:fontRef>
        </p:style>
      </p:cxnSp>
      <p:pic>
        <p:nvPicPr>
          <p:cNvPr id="6" name="Picture 5" descr="MHCC-Logo-Simplified-RGB.eps"/>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289728" y="298667"/>
            <a:ext cx="2019085" cy="759390"/>
          </a:xfrm>
          <a:prstGeom prst="rect">
            <a:avLst/>
          </a:prstGeom>
        </p:spPr>
      </p:pic>
    </p:spTree>
    <p:extLst>
      <p:ext uri="{BB962C8B-B14F-4D97-AF65-F5344CB8AC3E}">
        <p14:creationId xmlns:p14="http://schemas.microsoft.com/office/powerpoint/2010/main" val="102116641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2" r:id="rId3"/>
    <p:sldLayoutId id="2147483683" r:id="rId4"/>
    <p:sldLayoutId id="2147483684" r:id="rId5"/>
    <p:sldLayoutId id="214748368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MHCC-Logo-Simplified-RGB.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89728" y="298667"/>
            <a:ext cx="2019085" cy="759390"/>
          </a:xfrm>
          <a:prstGeom prst="rect">
            <a:avLst/>
          </a:prstGeom>
        </p:spPr>
      </p:pic>
    </p:spTree>
    <p:extLst>
      <p:ext uri="{BB962C8B-B14F-4D97-AF65-F5344CB8AC3E}">
        <p14:creationId xmlns:p14="http://schemas.microsoft.com/office/powerpoint/2010/main" val="3936397287"/>
      </p:ext>
    </p:extLst>
  </p:cSld>
  <p:clrMap bg1="lt1" tx1="dk1" bg2="lt2" tx2="dk2" accent1="accent1" accent2="accent2" accent3="accent3" accent4="accent4" accent5="accent5" accent6="accent6" hlink="hlink" folHlink="folHlink"/>
  <p:sldLayoutIdLst>
    <p:sldLayoutId id="2147483668" r:id="rId1"/>
    <p:sldLayoutId id="2147483677" r:id="rId2"/>
    <p:sldLayoutId id="214748367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HCC-Logo-Simplified-FR-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289731" y="298667"/>
            <a:ext cx="2019085" cy="759390"/>
          </a:xfrm>
          <a:prstGeom prst="rect">
            <a:avLst/>
          </a:prstGeom>
        </p:spPr>
      </p:pic>
    </p:spTree>
    <p:extLst>
      <p:ext uri="{BB962C8B-B14F-4D97-AF65-F5344CB8AC3E}">
        <p14:creationId xmlns:p14="http://schemas.microsoft.com/office/powerpoint/2010/main" val="32125368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92881" rtl="0" eaLnBrk="1" latinLnBrk="0" hangingPunct="1">
        <a:spcBef>
          <a:spcPct val="0"/>
        </a:spcBef>
        <a:buNone/>
        <a:defRPr sz="1856" kern="1200">
          <a:solidFill>
            <a:schemeClr val="tx1"/>
          </a:solidFill>
          <a:latin typeface="+mj-lt"/>
          <a:ea typeface="+mj-ea"/>
          <a:cs typeface="+mj-cs"/>
        </a:defRPr>
      </a:lvl1pPr>
    </p:titleStyle>
    <p:bodyStyle>
      <a:lvl1pPr marL="144661" indent="-144661" algn="l" defTabSz="192881" rtl="0" eaLnBrk="1" latinLnBrk="0" hangingPunct="1">
        <a:spcBef>
          <a:spcPct val="20000"/>
        </a:spcBef>
        <a:buFont typeface="Arial"/>
        <a:buChar char="•"/>
        <a:defRPr sz="1350" kern="1200">
          <a:solidFill>
            <a:schemeClr val="tx1"/>
          </a:solidFill>
          <a:latin typeface="+mn-lt"/>
          <a:ea typeface="+mn-ea"/>
          <a:cs typeface="+mn-cs"/>
        </a:defRPr>
      </a:lvl1pPr>
      <a:lvl2pPr marL="313433" indent="-120551" algn="l" defTabSz="192881" rtl="0" eaLnBrk="1" latinLnBrk="0" hangingPunct="1">
        <a:spcBef>
          <a:spcPct val="20000"/>
        </a:spcBef>
        <a:buFont typeface="Arial"/>
        <a:buChar char="–"/>
        <a:defRPr sz="1181" kern="1200">
          <a:solidFill>
            <a:schemeClr val="tx1"/>
          </a:solidFill>
          <a:latin typeface="+mn-lt"/>
          <a:ea typeface="+mn-ea"/>
          <a:cs typeface="+mn-cs"/>
        </a:defRPr>
      </a:lvl2pPr>
      <a:lvl3pPr marL="482204" indent="-96441" algn="l" defTabSz="192881" rtl="0" eaLnBrk="1" latinLnBrk="0" hangingPunct="1">
        <a:spcBef>
          <a:spcPct val="20000"/>
        </a:spcBef>
        <a:buFont typeface="Arial"/>
        <a:buChar char="•"/>
        <a:defRPr sz="1013" kern="1200">
          <a:solidFill>
            <a:schemeClr val="tx1"/>
          </a:solidFill>
          <a:latin typeface="+mn-lt"/>
          <a:ea typeface="+mn-ea"/>
          <a:cs typeface="+mn-cs"/>
        </a:defRPr>
      </a:lvl3pPr>
      <a:lvl4pPr marL="675085" indent="-96441" algn="l" defTabSz="192881" rtl="0" eaLnBrk="1" latinLnBrk="0" hangingPunct="1">
        <a:spcBef>
          <a:spcPct val="20000"/>
        </a:spcBef>
        <a:buFont typeface="Arial"/>
        <a:buChar char="–"/>
        <a:defRPr sz="844" kern="1200">
          <a:solidFill>
            <a:schemeClr val="tx1"/>
          </a:solidFill>
          <a:latin typeface="+mn-lt"/>
          <a:ea typeface="+mn-ea"/>
          <a:cs typeface="+mn-cs"/>
        </a:defRPr>
      </a:lvl4pPr>
      <a:lvl5pPr marL="867966" indent="-96441" algn="l" defTabSz="192881" rtl="0" eaLnBrk="1" latinLnBrk="0" hangingPunct="1">
        <a:spcBef>
          <a:spcPct val="20000"/>
        </a:spcBef>
        <a:buFont typeface="Arial"/>
        <a:buChar char="»"/>
        <a:defRPr sz="844" kern="1200">
          <a:solidFill>
            <a:schemeClr val="tx1"/>
          </a:solidFill>
          <a:latin typeface="+mn-lt"/>
          <a:ea typeface="+mn-ea"/>
          <a:cs typeface="+mn-cs"/>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p:bodyStyle>
    <p:otherStyle>
      <a:defPPr>
        <a:defRPr lang="en-US"/>
      </a:defPPr>
      <a:lvl1pPr marL="0" algn="l" defTabSz="192881" rtl="0" eaLnBrk="1" latinLnBrk="0" hangingPunct="1">
        <a:defRPr sz="760" kern="1200">
          <a:solidFill>
            <a:schemeClr val="tx1"/>
          </a:solidFill>
          <a:latin typeface="+mn-lt"/>
          <a:ea typeface="+mn-ea"/>
          <a:cs typeface="+mn-cs"/>
        </a:defRPr>
      </a:lvl1pPr>
      <a:lvl2pPr marL="192881" algn="l" defTabSz="192881" rtl="0" eaLnBrk="1" latinLnBrk="0" hangingPunct="1">
        <a:defRPr sz="760" kern="1200">
          <a:solidFill>
            <a:schemeClr val="tx1"/>
          </a:solidFill>
          <a:latin typeface="+mn-lt"/>
          <a:ea typeface="+mn-ea"/>
          <a:cs typeface="+mn-cs"/>
        </a:defRPr>
      </a:lvl2pPr>
      <a:lvl3pPr marL="385763" algn="l" defTabSz="192881" rtl="0" eaLnBrk="1" latinLnBrk="0" hangingPunct="1">
        <a:defRPr sz="760" kern="1200">
          <a:solidFill>
            <a:schemeClr val="tx1"/>
          </a:solidFill>
          <a:latin typeface="+mn-lt"/>
          <a:ea typeface="+mn-ea"/>
          <a:cs typeface="+mn-cs"/>
        </a:defRPr>
      </a:lvl3pPr>
      <a:lvl4pPr marL="578644" algn="l" defTabSz="192881" rtl="0" eaLnBrk="1" latinLnBrk="0" hangingPunct="1">
        <a:defRPr sz="760" kern="1200">
          <a:solidFill>
            <a:schemeClr val="tx1"/>
          </a:solidFill>
          <a:latin typeface="+mn-lt"/>
          <a:ea typeface="+mn-ea"/>
          <a:cs typeface="+mn-cs"/>
        </a:defRPr>
      </a:lvl4pPr>
      <a:lvl5pPr marL="771525" algn="l" defTabSz="192881" rtl="0" eaLnBrk="1" latinLnBrk="0" hangingPunct="1">
        <a:defRPr sz="760" kern="1200">
          <a:solidFill>
            <a:schemeClr val="tx1"/>
          </a:solidFill>
          <a:latin typeface="+mn-lt"/>
          <a:ea typeface="+mn-ea"/>
          <a:cs typeface="+mn-cs"/>
        </a:defRPr>
      </a:lvl5pPr>
      <a:lvl6pPr marL="964406" algn="l" defTabSz="192881" rtl="0" eaLnBrk="1" latinLnBrk="0" hangingPunct="1">
        <a:defRPr sz="760" kern="1200">
          <a:solidFill>
            <a:schemeClr val="tx1"/>
          </a:solidFill>
          <a:latin typeface="+mn-lt"/>
          <a:ea typeface="+mn-ea"/>
          <a:cs typeface="+mn-cs"/>
        </a:defRPr>
      </a:lvl6pPr>
      <a:lvl7pPr marL="1157288" algn="l" defTabSz="192881" rtl="0" eaLnBrk="1" latinLnBrk="0" hangingPunct="1">
        <a:defRPr sz="760" kern="1200">
          <a:solidFill>
            <a:schemeClr val="tx1"/>
          </a:solidFill>
          <a:latin typeface="+mn-lt"/>
          <a:ea typeface="+mn-ea"/>
          <a:cs typeface="+mn-cs"/>
        </a:defRPr>
      </a:lvl7pPr>
      <a:lvl8pPr marL="1350169" algn="l" defTabSz="192881" rtl="0" eaLnBrk="1" latinLnBrk="0" hangingPunct="1">
        <a:defRPr sz="760" kern="1200">
          <a:solidFill>
            <a:schemeClr val="tx1"/>
          </a:solidFill>
          <a:latin typeface="+mn-lt"/>
          <a:ea typeface="+mn-ea"/>
          <a:cs typeface="+mn-cs"/>
        </a:defRPr>
      </a:lvl8pPr>
      <a:lvl9pPr marL="1543050" algn="l" defTabSz="192881"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g"/></Relationships>
</file>

<file path=ppt/slides/_rels/slide15.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3.png"/><Relationship Id="rId18" Type="http://schemas.openxmlformats.org/officeDocument/2006/relationships/image" Target="../media/image15.jpg"/><Relationship Id="rId3" Type="http://schemas.openxmlformats.org/officeDocument/2006/relationships/image" Target="../media/image16.jp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jpeg"/><Relationship Id="rId2" Type="http://schemas.openxmlformats.org/officeDocument/2006/relationships/notesSlide" Target="../notesSlides/notesSlide15.xml"/><Relationship Id="rId16"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21.png"/><Relationship Id="rId5" Type="http://schemas.openxmlformats.org/officeDocument/2006/relationships/image" Target="../media/image9.png"/><Relationship Id="rId15" Type="http://schemas.openxmlformats.org/officeDocument/2006/relationships/image" Target="../media/image25.gif"/><Relationship Id="rId10" Type="http://schemas.openxmlformats.org/officeDocument/2006/relationships/image" Target="../media/image20.jpg"/><Relationship Id="rId19"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9.png"/><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commissionsantementale.ca/" TargetMode="External"/><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4.png"/><Relationship Id="rId5" Type="http://schemas.openxmlformats.org/officeDocument/2006/relationships/image" Target="../media/image30.png"/><Relationship Id="rId10" Type="http://schemas.openxmlformats.org/officeDocument/2006/relationships/image" Target="../media/image35.jpg"/><Relationship Id="rId4" Type="http://schemas.openxmlformats.org/officeDocument/2006/relationships/image" Target="../media/image29.pn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a:extLst>
              <a:ext uri="{FF2B5EF4-FFF2-40B4-BE49-F238E27FC236}">
                <a16:creationId xmlns:a16="http://schemas.microsoft.com/office/drawing/2014/main" id="{2F70DD0E-AA57-459A-A806-1FAB179DE636}"/>
              </a:ext>
            </a:extLst>
          </p:cNvPr>
          <p:cNvSpPr>
            <a:spLocks noGrp="1"/>
          </p:cNvSpPr>
          <p:nvPr>
            <p:ph type="ctrTitle"/>
          </p:nvPr>
        </p:nvSpPr>
        <p:spPr>
          <a:xfrm>
            <a:off x="685800" y="2917371"/>
            <a:ext cx="7772400" cy="1561602"/>
          </a:xfrm>
        </p:spPr>
        <p:txBody>
          <a:bodyPr>
            <a:noAutofit/>
          </a:bodyPr>
          <a:lstStyle/>
          <a:p>
            <a:r>
              <a:rPr lang="fr-CA" sz="4800" dirty="0"/>
              <a:t>À vous la parole:</a:t>
            </a:r>
            <a:br>
              <a:rPr lang="fr-CA" sz="4800" dirty="0"/>
            </a:br>
            <a:r>
              <a:rPr lang="fr-CA" sz="4800" dirty="0"/>
              <a:t>Participez à l’établissement de la Norme</a:t>
            </a:r>
          </a:p>
        </p:txBody>
      </p:sp>
      <p:sp>
        <p:nvSpPr>
          <p:cNvPr id="9" name="Subtitle 2">
            <a:extLst>
              <a:ext uri="{FF2B5EF4-FFF2-40B4-BE49-F238E27FC236}">
                <a16:creationId xmlns:a16="http://schemas.microsoft.com/office/drawing/2014/main" id="{A03DA476-55AC-417A-B442-9CEFF0021D02}"/>
              </a:ext>
            </a:extLst>
          </p:cNvPr>
          <p:cNvSpPr>
            <a:spLocks noGrp="1"/>
          </p:cNvSpPr>
          <p:nvPr>
            <p:ph type="subTitle" idx="10"/>
          </p:nvPr>
        </p:nvSpPr>
        <p:spPr>
          <a:xfrm>
            <a:off x="685800" y="4758288"/>
            <a:ext cx="7772400" cy="1272397"/>
          </a:xfrm>
        </p:spPr>
        <p:txBody>
          <a:bodyPr>
            <a:normAutofit/>
          </a:bodyPr>
          <a:lstStyle/>
          <a:p>
            <a:r>
              <a:rPr lang="fr-CA" sz="2000" dirty="0"/>
              <a:t>Norme nationale sur la santé et la sécurité psychologiques pour les étudiants du postsecondaire</a:t>
            </a:r>
          </a:p>
        </p:txBody>
      </p:sp>
    </p:spTree>
    <p:extLst>
      <p:ext uri="{BB962C8B-B14F-4D97-AF65-F5344CB8AC3E}">
        <p14:creationId xmlns:p14="http://schemas.microsoft.com/office/powerpoint/2010/main" val="259075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A5AC81-25F6-40D9-B49C-16029D5365AD}"/>
              </a:ext>
            </a:extLst>
          </p:cNvPr>
          <p:cNvSpPr>
            <a:spLocks noGrp="1"/>
          </p:cNvSpPr>
          <p:nvPr>
            <p:ph type="ctrTitle"/>
          </p:nvPr>
        </p:nvSpPr>
        <p:spPr>
          <a:xfrm>
            <a:off x="242513" y="706188"/>
            <a:ext cx="7422776" cy="1176400"/>
          </a:xfrm>
        </p:spPr>
        <p:txBody>
          <a:bodyPr/>
          <a:lstStyle/>
          <a:p>
            <a:r>
              <a:rPr lang="fr-CA" dirty="0">
                <a:solidFill>
                  <a:srgbClr val="00B0F0"/>
                </a:solidFill>
                <a:latin typeface="+mj-lt"/>
              </a:rPr>
              <a:t>Le stress a des conséquences</a:t>
            </a:r>
          </a:p>
        </p:txBody>
      </p:sp>
      <p:graphicFrame>
        <p:nvGraphicFramePr>
          <p:cNvPr id="7" name="Content Placeholder 3">
            <a:extLst>
              <a:ext uri="{FF2B5EF4-FFF2-40B4-BE49-F238E27FC236}">
                <a16:creationId xmlns:a16="http://schemas.microsoft.com/office/drawing/2014/main" id="{FF0725A1-B3A7-4BC4-9A0C-E06F84F4A38F}"/>
              </a:ext>
            </a:extLst>
          </p:cNvPr>
          <p:cNvGraphicFramePr>
            <a:graphicFrameLocks noGrp="1"/>
          </p:cNvGraphicFramePr>
          <p:nvPr>
            <p:ph idx="10"/>
            <p:extLst>
              <p:ext uri="{D42A27DB-BD31-4B8C-83A1-F6EECF244321}">
                <p14:modId xmlns:p14="http://schemas.microsoft.com/office/powerpoint/2010/main" val="3867233408"/>
              </p:ext>
            </p:extLst>
          </p:nvPr>
        </p:nvGraphicFramePr>
        <p:xfrm>
          <a:off x="685911" y="1583531"/>
          <a:ext cx="7866063" cy="3690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169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A5AC81-25F6-40D9-B49C-16029D5365AD}"/>
              </a:ext>
            </a:extLst>
          </p:cNvPr>
          <p:cNvSpPr>
            <a:spLocks noGrp="1"/>
          </p:cNvSpPr>
          <p:nvPr>
            <p:ph type="title"/>
          </p:nvPr>
        </p:nvSpPr>
        <p:spPr>
          <a:xfrm>
            <a:off x="663262" y="472342"/>
            <a:ext cx="8675045" cy="865632"/>
          </a:xfrm>
        </p:spPr>
        <p:txBody>
          <a:bodyPr/>
          <a:lstStyle/>
          <a:p>
            <a:pPr algn="l"/>
            <a:r>
              <a:rPr lang="fr-CA" sz="4000" dirty="0">
                <a:solidFill>
                  <a:srgbClr val="00B0F0"/>
                </a:solidFill>
              </a:rPr>
              <a:t>Trois domaines prioritaires</a:t>
            </a:r>
          </a:p>
        </p:txBody>
      </p:sp>
      <p:graphicFrame>
        <p:nvGraphicFramePr>
          <p:cNvPr id="6" name="Content Placeholder 5">
            <a:extLst>
              <a:ext uri="{FF2B5EF4-FFF2-40B4-BE49-F238E27FC236}">
                <a16:creationId xmlns:a16="http://schemas.microsoft.com/office/drawing/2014/main" id="{5EAF4B4E-406F-4416-8639-24B068C444B4}"/>
              </a:ext>
            </a:extLst>
          </p:cNvPr>
          <p:cNvGraphicFramePr>
            <a:graphicFrameLocks noGrp="1"/>
          </p:cNvGraphicFramePr>
          <p:nvPr>
            <p:ph idx="1"/>
            <p:extLst>
              <p:ext uri="{D42A27DB-BD31-4B8C-83A1-F6EECF244321}">
                <p14:modId xmlns:p14="http://schemas.microsoft.com/office/powerpoint/2010/main" val="2980445710"/>
              </p:ext>
            </p:extLst>
          </p:nvPr>
        </p:nvGraphicFramePr>
        <p:xfrm>
          <a:off x="663262" y="1611824"/>
          <a:ext cx="8124277" cy="466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972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A5AC81-25F6-40D9-B49C-16029D5365AD}"/>
              </a:ext>
            </a:extLst>
          </p:cNvPr>
          <p:cNvSpPr>
            <a:spLocks noGrp="1"/>
          </p:cNvSpPr>
          <p:nvPr>
            <p:ph type="title"/>
          </p:nvPr>
        </p:nvSpPr>
        <p:spPr>
          <a:xfrm>
            <a:off x="468955" y="781425"/>
            <a:ext cx="8675045" cy="865632"/>
          </a:xfrm>
        </p:spPr>
        <p:txBody>
          <a:bodyPr/>
          <a:lstStyle/>
          <a:p>
            <a:pPr algn="l"/>
            <a:r>
              <a:rPr lang="fr-CA" sz="4000" dirty="0">
                <a:solidFill>
                  <a:srgbClr val="00B0F0"/>
                </a:solidFill>
              </a:rPr>
              <a:t>Tout un éventail de besoins</a:t>
            </a:r>
          </a:p>
        </p:txBody>
      </p:sp>
      <p:graphicFrame>
        <p:nvGraphicFramePr>
          <p:cNvPr id="7" name="Content Placeholder 3">
            <a:extLst>
              <a:ext uri="{FF2B5EF4-FFF2-40B4-BE49-F238E27FC236}">
                <a16:creationId xmlns:a16="http://schemas.microsoft.com/office/drawing/2014/main" id="{55A1E6B0-A36D-42F6-A276-48DF3780AEB4}"/>
              </a:ext>
            </a:extLst>
          </p:cNvPr>
          <p:cNvGraphicFramePr>
            <a:graphicFrameLocks noGrp="1"/>
          </p:cNvGraphicFramePr>
          <p:nvPr>
            <p:ph idx="1"/>
            <p:extLst>
              <p:ext uri="{D42A27DB-BD31-4B8C-83A1-F6EECF244321}">
                <p14:modId xmlns:p14="http://schemas.microsoft.com/office/powerpoint/2010/main" val="764371966"/>
              </p:ext>
            </p:extLst>
          </p:nvPr>
        </p:nvGraphicFramePr>
        <p:xfrm>
          <a:off x="234156" y="2062452"/>
          <a:ext cx="8675687"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281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5971B06-4DC9-4481-A46C-7FA1E7371CE1}"/>
              </a:ext>
            </a:extLst>
          </p:cNvPr>
          <p:cNvSpPr txBox="1">
            <a:spLocks/>
          </p:cNvSpPr>
          <p:nvPr/>
        </p:nvSpPr>
        <p:spPr>
          <a:xfrm>
            <a:off x="243816" y="501451"/>
            <a:ext cx="6461784" cy="1155696"/>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0" i="0" kern="1200" cap="none" baseline="0">
                <a:solidFill>
                  <a:srgbClr val="12A9D9"/>
                </a:solidFill>
                <a:latin typeface="Calibri Light"/>
                <a:ea typeface="+mj-ea"/>
                <a:cs typeface="Calibri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CA" sz="4000" b="0" i="0" u="none" strike="noStrike" kern="1200" cap="none" spc="0" normalizeH="0" baseline="0" noProof="0" dirty="0">
                <a:ln>
                  <a:noFill/>
                </a:ln>
                <a:solidFill>
                  <a:srgbClr val="12A9D9"/>
                </a:solidFill>
                <a:effectLst/>
                <a:uLnTx/>
                <a:uFillTx/>
                <a:latin typeface="Calibri"/>
                <a:ea typeface="+mj-ea"/>
              </a:rPr>
              <a:t>Un besoin clé: une Norme</a:t>
            </a:r>
          </a:p>
        </p:txBody>
      </p:sp>
      <p:graphicFrame>
        <p:nvGraphicFramePr>
          <p:cNvPr id="8" name="Content Placeholder 3">
            <a:extLst>
              <a:ext uri="{FF2B5EF4-FFF2-40B4-BE49-F238E27FC236}">
                <a16:creationId xmlns:a16="http://schemas.microsoft.com/office/drawing/2014/main" id="{E2BB094F-D5DC-3544-A8E9-BA2F20BCE887}"/>
              </a:ext>
            </a:extLst>
          </p:cNvPr>
          <p:cNvGraphicFramePr>
            <a:graphicFrameLocks noGrp="1"/>
          </p:cNvGraphicFramePr>
          <p:nvPr>
            <p:ph idx="1"/>
            <p:extLst/>
          </p:nvPr>
        </p:nvGraphicFramePr>
        <p:xfrm>
          <a:off x="234156" y="2062452"/>
          <a:ext cx="8675687"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8DE2D585-56E4-4D4F-98AF-EAE71916081B}"/>
              </a:ext>
            </a:extLst>
          </p:cNvPr>
          <p:cNvSpPr/>
          <p:nvPr/>
        </p:nvSpPr>
        <p:spPr>
          <a:xfrm>
            <a:off x="2331707" y="2087852"/>
            <a:ext cx="2240292" cy="1663700"/>
          </a:xfrm>
          <a:prstGeom prst="ellipse">
            <a:avLst/>
          </a:prstGeom>
          <a:noFill/>
          <a:ln w="127000">
            <a:solidFill>
              <a:srgbClr val="8064A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859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5971B06-4DC9-4481-A46C-7FA1E7371CE1}"/>
              </a:ext>
            </a:extLst>
          </p:cNvPr>
          <p:cNvSpPr txBox="1">
            <a:spLocks/>
          </p:cNvSpPr>
          <p:nvPr/>
        </p:nvSpPr>
        <p:spPr>
          <a:xfrm>
            <a:off x="400051" y="405276"/>
            <a:ext cx="8675649" cy="92380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0" i="0" kern="1200" cap="none" baseline="0">
                <a:solidFill>
                  <a:srgbClr val="12A9D9"/>
                </a:solidFill>
                <a:latin typeface="Calibri Light"/>
                <a:ea typeface="+mj-ea"/>
                <a:cs typeface="Calibri Light"/>
              </a:defRPr>
            </a:lvl1pPr>
          </a:lstStyle>
          <a:p>
            <a:pPr>
              <a:defRPr/>
            </a:pPr>
            <a:r>
              <a:rPr lang="fr-CA">
                <a:latin typeface="+mj-lt"/>
              </a:rPr>
              <a:t>Qui sont les participants?</a:t>
            </a:r>
          </a:p>
        </p:txBody>
      </p:sp>
      <p:pic>
        <p:nvPicPr>
          <p:cNvPr id="6" name="Picture 5">
            <a:extLst>
              <a:ext uri="{FF2B5EF4-FFF2-40B4-BE49-F238E27FC236}">
                <a16:creationId xmlns:a16="http://schemas.microsoft.com/office/drawing/2014/main" id="{A9343B64-9235-45A2-95B8-39D4251C78DF}"/>
              </a:ext>
            </a:extLst>
          </p:cNvPr>
          <p:cNvPicPr/>
          <p:nvPr/>
        </p:nvPicPr>
        <p:blipFill>
          <a:blip r:embed="rId3"/>
          <a:stretch>
            <a:fillRect/>
          </a:stretch>
        </p:blipFill>
        <p:spPr bwMode="auto">
          <a:xfrm>
            <a:off x="2078193" y="4713524"/>
            <a:ext cx="2420657" cy="757834"/>
          </a:xfrm>
          <a:prstGeom prst="rect">
            <a:avLst/>
          </a:prstGeom>
          <a:noFill/>
        </p:spPr>
      </p:pic>
      <p:pic>
        <p:nvPicPr>
          <p:cNvPr id="7" name="Image 5">
            <a:extLst>
              <a:ext uri="{FF2B5EF4-FFF2-40B4-BE49-F238E27FC236}">
                <a16:creationId xmlns:a16="http://schemas.microsoft.com/office/drawing/2014/main" id="{0A46124F-A0DF-499A-8ABF-CCAC32230E68}"/>
              </a:ext>
            </a:extLst>
          </p:cNvPr>
          <p:cNvPicPr/>
          <p:nvPr/>
        </p:nvPicPr>
        <p:blipFill>
          <a:blip r:embed="rId4">
            <a:extLst>
              <a:ext uri="{28A0092B-C50C-407E-A947-70E740481C1C}">
                <a14:useLocalDpi xmlns:a14="http://schemas.microsoft.com/office/drawing/2010/main" val="0"/>
              </a:ext>
            </a:extLst>
          </a:blip>
          <a:stretch>
            <a:fillRect/>
          </a:stretch>
        </p:blipFill>
        <p:spPr>
          <a:xfrm>
            <a:off x="131711" y="4763733"/>
            <a:ext cx="1661272" cy="1602229"/>
          </a:xfrm>
          <a:prstGeom prst="rect">
            <a:avLst/>
          </a:prstGeom>
        </p:spPr>
      </p:pic>
      <p:sp>
        <p:nvSpPr>
          <p:cNvPr id="12" name="Title 1">
            <a:extLst>
              <a:ext uri="{FF2B5EF4-FFF2-40B4-BE49-F238E27FC236}">
                <a16:creationId xmlns:a16="http://schemas.microsoft.com/office/drawing/2014/main" id="{06F56FCA-B43B-419F-A4CC-F1F95BB67672}"/>
              </a:ext>
            </a:extLst>
          </p:cNvPr>
          <p:cNvSpPr txBox="1"/>
          <p:nvPr/>
        </p:nvSpPr>
        <p:spPr>
          <a:xfrm>
            <a:off x="5136877" y="3944956"/>
            <a:ext cx="3888846" cy="582458"/>
          </a:xfrm>
          <a:prstGeom prst="rect">
            <a:avLst/>
          </a:prstGeom>
          <a:noFill/>
          <a:ln cap="flat">
            <a:noFill/>
          </a:ln>
        </p:spPr>
        <p:txBody>
          <a:bodyPr vert="horz" wrap="square" lIns="91440" tIns="45720" rIns="91440" bIns="45720" anchor="t" anchorCtr="0" compatLnSpc="1">
            <a:noAutofit/>
          </a:bodyPr>
          <a:lstStyle/>
          <a:p>
            <a:pPr algn="ctr">
              <a:defRPr sz="1800" b="0" i="0" u="none" strike="noStrike" kern="0" cap="none" spc="0" baseline="0">
                <a:solidFill>
                  <a:srgbClr val="000000"/>
                </a:solidFill>
                <a:uFillTx/>
              </a:defRPr>
            </a:pPr>
            <a:r>
              <a:rPr lang="fr-CA" b="1" i="1">
                <a:solidFill>
                  <a:srgbClr val="5CAC34"/>
                </a:solidFill>
                <a:latin typeface="Calibri Light"/>
                <a:cs typeface="Calibri Light"/>
              </a:rPr>
              <a:t>Autres partenaires</a:t>
            </a:r>
          </a:p>
        </p:txBody>
      </p:sp>
      <p:sp>
        <p:nvSpPr>
          <p:cNvPr id="19" name="Title 1">
            <a:extLst>
              <a:ext uri="{FF2B5EF4-FFF2-40B4-BE49-F238E27FC236}">
                <a16:creationId xmlns:a16="http://schemas.microsoft.com/office/drawing/2014/main" id="{1EF890B9-8DCD-4A33-BE90-B5C7E1DBDFD4}"/>
              </a:ext>
            </a:extLst>
          </p:cNvPr>
          <p:cNvSpPr txBox="1"/>
          <p:nvPr/>
        </p:nvSpPr>
        <p:spPr>
          <a:xfrm>
            <a:off x="622073" y="3927833"/>
            <a:ext cx="3690285" cy="582458"/>
          </a:xfrm>
          <a:prstGeom prst="rect">
            <a:avLst/>
          </a:prstGeom>
          <a:noFill/>
          <a:ln cap="flat">
            <a:noFill/>
          </a:ln>
        </p:spPr>
        <p:txBody>
          <a:bodyPr vert="horz" wrap="square" lIns="91440" tIns="45720" rIns="91440" bIns="45720" anchor="t" anchorCtr="0" compatLnSpc="1">
            <a:noAutofit/>
          </a:bodyPr>
          <a:lstStyle/>
          <a:p>
            <a:pPr algn="ctr">
              <a:defRPr sz="1800" b="0" i="0" u="none" strike="noStrike" kern="0" cap="none" spc="0" baseline="0">
                <a:solidFill>
                  <a:srgbClr val="000000"/>
                </a:solidFill>
                <a:uFillTx/>
              </a:defRPr>
            </a:pPr>
            <a:r>
              <a:rPr lang="fr-CA" b="1" i="1">
                <a:solidFill>
                  <a:srgbClr val="5CAC34"/>
                </a:solidFill>
                <a:latin typeface="Calibri Light"/>
                <a:cs typeface="Calibri Light"/>
              </a:rPr>
              <a:t>Partenaires financiers</a:t>
            </a:r>
          </a:p>
        </p:txBody>
      </p:sp>
      <p:pic>
        <p:nvPicPr>
          <p:cNvPr id="22" name="Picture 21">
            <a:extLst>
              <a:ext uri="{FF2B5EF4-FFF2-40B4-BE49-F238E27FC236}">
                <a16:creationId xmlns:a16="http://schemas.microsoft.com/office/drawing/2014/main" id="{D7945012-6545-4EA2-A297-9BC328866BF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136879" y="4570524"/>
            <a:ext cx="3050193" cy="941609"/>
          </a:xfrm>
          <a:prstGeom prst="rect">
            <a:avLst/>
          </a:prstGeom>
          <a:noFill/>
          <a:ln>
            <a:noFill/>
          </a:ln>
        </p:spPr>
      </p:pic>
      <p:pic>
        <p:nvPicPr>
          <p:cNvPr id="23" name="Picture 22">
            <a:extLst>
              <a:ext uri="{FF2B5EF4-FFF2-40B4-BE49-F238E27FC236}">
                <a16:creationId xmlns:a16="http://schemas.microsoft.com/office/drawing/2014/main" id="{4565D932-B301-4B30-9570-242B202E0717}"/>
              </a:ext>
            </a:extLst>
          </p:cNvPr>
          <p:cNvPicPr/>
          <p:nvPr/>
        </p:nvPicPr>
        <p:blipFill>
          <a:blip r:embed="rId6"/>
          <a:stretch>
            <a:fillRect/>
          </a:stretch>
        </p:blipFill>
        <p:spPr bwMode="auto">
          <a:xfrm>
            <a:off x="5891383" y="5810874"/>
            <a:ext cx="2040195" cy="895485"/>
          </a:xfrm>
          <a:prstGeom prst="rect">
            <a:avLst/>
          </a:prstGeom>
          <a:noFill/>
          <a:ln>
            <a:noFill/>
          </a:ln>
        </p:spPr>
      </p:pic>
      <p:pic>
        <p:nvPicPr>
          <p:cNvPr id="24" name="Picture 23">
            <a:extLst>
              <a:ext uri="{FF2B5EF4-FFF2-40B4-BE49-F238E27FC236}">
                <a16:creationId xmlns:a16="http://schemas.microsoft.com/office/drawing/2014/main" id="{6E7FE7AA-E9B3-4C48-8C78-63ED164E6E68}"/>
              </a:ext>
            </a:extLst>
          </p:cNvPr>
          <p:cNvPicPr>
            <a:picLocks noChangeAspect="1"/>
          </p:cNvPicPr>
          <p:nvPr/>
        </p:nvPicPr>
        <p:blipFill>
          <a:blip r:embed="rId7"/>
          <a:stretch>
            <a:fillRect/>
          </a:stretch>
        </p:blipFill>
        <p:spPr>
          <a:xfrm>
            <a:off x="741306" y="2145519"/>
            <a:ext cx="2910486" cy="1094912"/>
          </a:xfrm>
          <a:prstGeom prst="rect">
            <a:avLst/>
          </a:prstGeom>
        </p:spPr>
      </p:pic>
      <p:sp>
        <p:nvSpPr>
          <p:cNvPr id="26" name="Title 1">
            <a:extLst>
              <a:ext uri="{FF2B5EF4-FFF2-40B4-BE49-F238E27FC236}">
                <a16:creationId xmlns:a16="http://schemas.microsoft.com/office/drawing/2014/main" id="{7F4B1893-DDFB-4516-99DA-FB1889AB7AE8}"/>
              </a:ext>
            </a:extLst>
          </p:cNvPr>
          <p:cNvSpPr txBox="1"/>
          <p:nvPr/>
        </p:nvSpPr>
        <p:spPr>
          <a:xfrm>
            <a:off x="512023" y="1495974"/>
            <a:ext cx="8139235" cy="582458"/>
          </a:xfrm>
          <a:prstGeom prst="rect">
            <a:avLst/>
          </a:prstGeom>
          <a:noFill/>
          <a:ln cap="flat">
            <a:noFill/>
          </a:ln>
        </p:spPr>
        <p:txBody>
          <a:bodyPr vert="horz" wrap="square" lIns="91440" tIns="45720" rIns="91440" bIns="45720" anchor="t" anchorCtr="0" compatLnSpc="1">
            <a:noAutofit/>
          </a:bodyPr>
          <a:lstStyle/>
          <a:p>
            <a:pPr algn="ctr">
              <a:defRPr sz="1800" b="0" i="0" u="none" strike="noStrike" kern="0" cap="none" spc="0" baseline="0">
                <a:solidFill>
                  <a:srgbClr val="000000"/>
                </a:solidFill>
                <a:uFillTx/>
              </a:defRPr>
            </a:pPr>
            <a:r>
              <a:rPr lang="fr-CA" b="1" i="1">
                <a:solidFill>
                  <a:srgbClr val="5CAC34"/>
                </a:solidFill>
                <a:latin typeface="Calibri Light"/>
                <a:cs typeface="Calibri Light"/>
              </a:rPr>
              <a:t>Chefs de projet</a:t>
            </a:r>
          </a:p>
        </p:txBody>
      </p:sp>
      <p:cxnSp>
        <p:nvCxnSpPr>
          <p:cNvPr id="5" name="Straight Connector 4">
            <a:extLst>
              <a:ext uri="{FF2B5EF4-FFF2-40B4-BE49-F238E27FC236}">
                <a16:creationId xmlns:a16="http://schemas.microsoft.com/office/drawing/2014/main" id="{D6F6134E-76B5-416B-B3BA-B259235587A1}"/>
              </a:ext>
            </a:extLst>
          </p:cNvPr>
          <p:cNvCxnSpPr>
            <a:cxnSpLocks/>
          </p:cNvCxnSpPr>
          <p:nvPr/>
        </p:nvCxnSpPr>
        <p:spPr>
          <a:xfrm>
            <a:off x="400051" y="1881360"/>
            <a:ext cx="83065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99CB39C-354C-4C2C-AD56-EFE318997447}"/>
              </a:ext>
            </a:extLst>
          </p:cNvPr>
          <p:cNvCxnSpPr>
            <a:cxnSpLocks/>
          </p:cNvCxnSpPr>
          <p:nvPr/>
        </p:nvCxnSpPr>
        <p:spPr>
          <a:xfrm>
            <a:off x="416358" y="4402056"/>
            <a:ext cx="8306539" cy="0"/>
          </a:xfrm>
          <a:prstGeom prst="line">
            <a:avLst/>
          </a:prstGeom>
        </p:spPr>
        <p:style>
          <a:lnRef idx="2">
            <a:schemeClr val="accent1"/>
          </a:lnRef>
          <a:fillRef idx="0">
            <a:schemeClr val="accent1"/>
          </a:fillRef>
          <a:effectRef idx="1">
            <a:schemeClr val="accent1"/>
          </a:effectRef>
          <a:fontRef idx="minor">
            <a:schemeClr val="tx1"/>
          </a:fontRef>
        </p:style>
      </p:cxnSp>
      <p:pic>
        <p:nvPicPr>
          <p:cNvPr id="2050" name="Picture 2">
            <a:extLst>
              <a:ext uri="{FF2B5EF4-FFF2-40B4-BE49-F238E27FC236}">
                <a16:creationId xmlns:a16="http://schemas.microsoft.com/office/drawing/2014/main" id="{0D664D46-BCC6-4B5B-9B86-4EC760B95787}"/>
              </a:ext>
            </a:extLst>
          </p:cNvPr>
          <p:cNvPicPr>
            <a:picLocks noChangeAspect="1" noChangeArrowheads="1"/>
          </p:cNvPicPr>
          <p:nvPr/>
        </p:nvPicPr>
        <p:blipFill>
          <a:blip r:embed="rId8"/>
          <a:stretch>
            <a:fillRect/>
          </a:stretch>
        </p:blipFill>
        <p:spPr bwMode="auto">
          <a:xfrm>
            <a:off x="2081159" y="5810874"/>
            <a:ext cx="2947360" cy="8062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clipart&#10;&#10;Description generated with very high confidence">
            <a:extLst>
              <a:ext uri="{FF2B5EF4-FFF2-40B4-BE49-F238E27FC236}">
                <a16:creationId xmlns:a16="http://schemas.microsoft.com/office/drawing/2014/main" id="{B39579A4-8EB2-4E6C-BFFC-A5FBB5D19FF2}"/>
              </a:ext>
            </a:extLst>
          </p:cNvPr>
          <p:cNvPicPr>
            <a:picLocks noChangeAspect="1"/>
          </p:cNvPicPr>
          <p:nvPr/>
        </p:nvPicPr>
        <p:blipFill>
          <a:blip r:embed="rId9"/>
          <a:stretch>
            <a:fillRect/>
          </a:stretch>
        </p:blipFill>
        <p:spPr>
          <a:xfrm>
            <a:off x="5379226" y="2517997"/>
            <a:ext cx="2678162" cy="1130051"/>
          </a:xfrm>
          <a:prstGeom prst="rect">
            <a:avLst/>
          </a:prstGeom>
        </p:spPr>
      </p:pic>
    </p:spTree>
    <p:extLst>
      <p:ext uri="{BB962C8B-B14F-4D97-AF65-F5344CB8AC3E}">
        <p14:creationId xmlns:p14="http://schemas.microsoft.com/office/powerpoint/2010/main" val="590784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close up of a logo&#10;&#10;Description generated with very high confidence">
            <a:extLst>
              <a:ext uri="{FF2B5EF4-FFF2-40B4-BE49-F238E27FC236}">
                <a16:creationId xmlns:a16="http://schemas.microsoft.com/office/drawing/2014/main" id="{455788A2-FAD8-4ACC-ACD3-581BBC24A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48" y="5637113"/>
            <a:ext cx="1773365" cy="856486"/>
          </a:xfrm>
          <a:prstGeom prst="rect">
            <a:avLst/>
          </a:prstGeom>
        </p:spPr>
      </p:pic>
      <p:pic>
        <p:nvPicPr>
          <p:cNvPr id="10" name="Image 5">
            <a:extLst>
              <a:ext uri="{FF2B5EF4-FFF2-40B4-BE49-F238E27FC236}">
                <a16:creationId xmlns:a16="http://schemas.microsoft.com/office/drawing/2014/main" id="{C042D9BB-BA38-4F31-9E4D-D4D77B06B3B1}"/>
              </a:ext>
            </a:extLst>
          </p:cNvPr>
          <p:cNvPicPr/>
          <p:nvPr/>
        </p:nvPicPr>
        <p:blipFill>
          <a:blip r:embed="rId4">
            <a:extLst>
              <a:ext uri="{28A0092B-C50C-407E-A947-70E740481C1C}">
                <a14:useLocalDpi xmlns:a14="http://schemas.microsoft.com/office/drawing/2010/main" val="0"/>
              </a:ext>
            </a:extLst>
          </a:blip>
          <a:stretch>
            <a:fillRect/>
          </a:stretch>
        </p:blipFill>
        <p:spPr>
          <a:xfrm>
            <a:off x="518729" y="1865719"/>
            <a:ext cx="1290702" cy="1239032"/>
          </a:xfrm>
          <a:prstGeom prst="rect">
            <a:avLst/>
          </a:prstGeom>
        </p:spPr>
      </p:pic>
      <p:pic>
        <p:nvPicPr>
          <p:cNvPr id="11" name="Picture 10">
            <a:extLst>
              <a:ext uri="{FF2B5EF4-FFF2-40B4-BE49-F238E27FC236}">
                <a16:creationId xmlns:a16="http://schemas.microsoft.com/office/drawing/2014/main" id="{60223D34-C3E0-4806-B80C-F49CC70979F5}"/>
              </a:ext>
            </a:extLst>
          </p:cNvPr>
          <p:cNvPicPr/>
          <p:nvPr/>
        </p:nvPicPr>
        <p:blipFill>
          <a:blip r:embed="rId5"/>
          <a:stretch>
            <a:fillRect/>
          </a:stretch>
        </p:blipFill>
        <p:spPr bwMode="auto">
          <a:xfrm>
            <a:off x="318749" y="3480894"/>
            <a:ext cx="1858181" cy="581740"/>
          </a:xfrm>
          <a:prstGeom prst="rect">
            <a:avLst/>
          </a:prstGeom>
          <a:noFill/>
        </p:spPr>
      </p:pic>
      <p:pic>
        <p:nvPicPr>
          <p:cNvPr id="12" name="Picture 2">
            <a:extLst>
              <a:ext uri="{FF2B5EF4-FFF2-40B4-BE49-F238E27FC236}">
                <a16:creationId xmlns:a16="http://schemas.microsoft.com/office/drawing/2014/main" id="{8479C588-D9F2-4496-864C-1B6861EAB868}"/>
              </a:ext>
            </a:extLst>
          </p:cNvPr>
          <p:cNvPicPr>
            <a:picLocks noChangeAspect="1" noChangeArrowheads="1"/>
          </p:cNvPicPr>
          <p:nvPr/>
        </p:nvPicPr>
        <p:blipFill>
          <a:blip r:embed="rId6"/>
          <a:stretch>
            <a:fillRect/>
          </a:stretch>
        </p:blipFill>
        <p:spPr bwMode="auto">
          <a:xfrm>
            <a:off x="2927396" y="4867761"/>
            <a:ext cx="2178125" cy="5958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7B07091-844B-4E6F-8AAD-16C4911926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2272" y="5566639"/>
            <a:ext cx="1441264" cy="1094914"/>
          </a:xfrm>
          <a:prstGeom prst="rect">
            <a:avLst/>
          </a:prstGeom>
        </p:spPr>
      </p:pic>
      <p:pic>
        <p:nvPicPr>
          <p:cNvPr id="15" name="Picture 14">
            <a:extLst>
              <a:ext uri="{FF2B5EF4-FFF2-40B4-BE49-F238E27FC236}">
                <a16:creationId xmlns:a16="http://schemas.microsoft.com/office/drawing/2014/main" id="{798DE29B-F0B0-473A-9A97-927965F7EA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4363" y="2508348"/>
            <a:ext cx="1779733" cy="1198353"/>
          </a:xfrm>
          <a:prstGeom prst="rect">
            <a:avLst/>
          </a:prstGeom>
        </p:spPr>
      </p:pic>
      <p:pic>
        <p:nvPicPr>
          <p:cNvPr id="21" name="Picture 20" descr="A close up of a sign&#10;&#10;Description generated with very high confidence">
            <a:extLst>
              <a:ext uri="{FF2B5EF4-FFF2-40B4-BE49-F238E27FC236}">
                <a16:creationId xmlns:a16="http://schemas.microsoft.com/office/drawing/2014/main" id="{750A01A4-A4D1-4EC8-95F6-E050354C7F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4000" y="1746686"/>
            <a:ext cx="2500945" cy="780111"/>
          </a:xfrm>
          <a:prstGeom prst="rect">
            <a:avLst/>
          </a:prstGeom>
        </p:spPr>
      </p:pic>
      <p:pic>
        <p:nvPicPr>
          <p:cNvPr id="23" name="Picture 22">
            <a:extLst>
              <a:ext uri="{FF2B5EF4-FFF2-40B4-BE49-F238E27FC236}">
                <a16:creationId xmlns:a16="http://schemas.microsoft.com/office/drawing/2014/main" id="{F76F9E99-F63D-412B-9E50-04A03F3F47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9764" y="4534649"/>
            <a:ext cx="2386148" cy="821583"/>
          </a:xfrm>
          <a:prstGeom prst="rect">
            <a:avLst/>
          </a:prstGeom>
        </p:spPr>
      </p:pic>
      <p:sp>
        <p:nvSpPr>
          <p:cNvPr id="26" name="TextBox 25">
            <a:extLst>
              <a:ext uri="{FF2B5EF4-FFF2-40B4-BE49-F238E27FC236}">
                <a16:creationId xmlns:a16="http://schemas.microsoft.com/office/drawing/2014/main" id="{2451C03A-C34C-424F-81DF-5428D921566F}"/>
              </a:ext>
            </a:extLst>
          </p:cNvPr>
          <p:cNvSpPr txBox="1"/>
          <p:nvPr/>
        </p:nvSpPr>
        <p:spPr>
          <a:xfrm>
            <a:off x="5354613" y="5197307"/>
            <a:ext cx="3921173" cy="369332"/>
          </a:xfrm>
          <a:prstGeom prst="rect">
            <a:avLst/>
          </a:prstGeom>
          <a:noFill/>
        </p:spPr>
        <p:txBody>
          <a:bodyPr wrap="square" rtlCol="0">
            <a:spAutoFit/>
          </a:bodyPr>
          <a:lstStyle/>
          <a:p>
            <a:r>
              <a:rPr lang="fr-CA" dirty="0">
                <a:solidFill>
                  <a:srgbClr val="00B0F0"/>
                </a:solidFill>
                <a:latin typeface="+mj-lt"/>
              </a:rPr>
              <a:t>Conseil des jeunes de la CSMC</a:t>
            </a:r>
          </a:p>
        </p:txBody>
      </p:sp>
      <p:sp>
        <p:nvSpPr>
          <p:cNvPr id="27" name="TextBox 26">
            <a:extLst>
              <a:ext uri="{FF2B5EF4-FFF2-40B4-BE49-F238E27FC236}">
                <a16:creationId xmlns:a16="http://schemas.microsoft.com/office/drawing/2014/main" id="{CA800DBE-8E41-45B3-A12A-EF44D777E478}"/>
              </a:ext>
            </a:extLst>
          </p:cNvPr>
          <p:cNvSpPr txBox="1"/>
          <p:nvPr/>
        </p:nvSpPr>
        <p:spPr>
          <a:xfrm>
            <a:off x="163451" y="-8265"/>
            <a:ext cx="7019669" cy="1323439"/>
          </a:xfrm>
          <a:prstGeom prst="rect">
            <a:avLst/>
          </a:prstGeom>
          <a:noFill/>
        </p:spPr>
        <p:txBody>
          <a:bodyPr wrap="square" rtlCol="0">
            <a:spAutoFit/>
          </a:bodyPr>
          <a:lstStyle/>
          <a:p>
            <a:r>
              <a:rPr lang="fr-CA" sz="4000" dirty="0">
                <a:solidFill>
                  <a:srgbClr val="00B0F0"/>
                </a:solidFill>
                <a:latin typeface="+mj-lt"/>
              </a:rPr>
              <a:t>Membres du Comité consultatif de la haute direction</a:t>
            </a:r>
          </a:p>
        </p:txBody>
      </p:sp>
      <p:pic>
        <p:nvPicPr>
          <p:cNvPr id="6" name="Picture 5">
            <a:extLst>
              <a:ext uri="{FF2B5EF4-FFF2-40B4-BE49-F238E27FC236}">
                <a16:creationId xmlns:a16="http://schemas.microsoft.com/office/drawing/2014/main" id="{B9D91C55-7AF1-43DB-9755-5FFC8EBFAEF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90703" y="5718914"/>
            <a:ext cx="1094913" cy="1094913"/>
          </a:xfrm>
          <a:prstGeom prst="rect">
            <a:avLst/>
          </a:prstGeom>
        </p:spPr>
      </p:pic>
      <p:pic>
        <p:nvPicPr>
          <p:cNvPr id="24" name="Picture 23" descr="A close up of text on a black background&#10;&#10;Description generated with high confidence">
            <a:extLst>
              <a:ext uri="{FF2B5EF4-FFF2-40B4-BE49-F238E27FC236}">
                <a16:creationId xmlns:a16="http://schemas.microsoft.com/office/drawing/2014/main" id="{2755932C-F349-43BC-8C88-7FDA1584275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83837" y="4477174"/>
            <a:ext cx="3105117" cy="795383"/>
          </a:xfrm>
          <a:prstGeom prst="rect">
            <a:avLst/>
          </a:prstGeom>
        </p:spPr>
      </p:pic>
      <p:pic>
        <p:nvPicPr>
          <p:cNvPr id="3" name="Picture 2">
            <a:extLst>
              <a:ext uri="{FF2B5EF4-FFF2-40B4-BE49-F238E27FC236}">
                <a16:creationId xmlns:a16="http://schemas.microsoft.com/office/drawing/2014/main" id="{EF8727AB-430F-465C-89DC-89EDEFD7947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69637" y="2809036"/>
            <a:ext cx="1315518" cy="877012"/>
          </a:xfrm>
          <a:prstGeom prst="rect">
            <a:avLst/>
          </a:prstGeom>
        </p:spPr>
      </p:pic>
      <p:pic>
        <p:nvPicPr>
          <p:cNvPr id="14" name="Picture 13">
            <a:extLst>
              <a:ext uri="{FF2B5EF4-FFF2-40B4-BE49-F238E27FC236}">
                <a16:creationId xmlns:a16="http://schemas.microsoft.com/office/drawing/2014/main" id="{6F870161-6622-4513-ACAE-1930B16A0B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86111" y="2627797"/>
            <a:ext cx="2560645" cy="733176"/>
          </a:xfrm>
          <a:prstGeom prst="rect">
            <a:avLst/>
          </a:prstGeom>
        </p:spPr>
      </p:pic>
      <p:pic>
        <p:nvPicPr>
          <p:cNvPr id="25" name="Picture 24">
            <a:extLst>
              <a:ext uri="{FF2B5EF4-FFF2-40B4-BE49-F238E27FC236}">
                <a16:creationId xmlns:a16="http://schemas.microsoft.com/office/drawing/2014/main" id="{9BC1964B-3548-421E-92B2-A13BC21CBA6D}"/>
              </a:ext>
            </a:extLst>
          </p:cNvPr>
          <p:cNvPicPr>
            <a:picLocks noChangeAspect="1"/>
          </p:cNvPicPr>
          <p:nvPr/>
        </p:nvPicPr>
        <p:blipFill>
          <a:blip r:embed="rId15"/>
          <a:stretch>
            <a:fillRect/>
          </a:stretch>
        </p:blipFill>
        <p:spPr>
          <a:xfrm>
            <a:off x="3666504" y="3899890"/>
            <a:ext cx="1276826" cy="533400"/>
          </a:xfrm>
          <a:prstGeom prst="rect">
            <a:avLst/>
          </a:prstGeom>
        </p:spPr>
      </p:pic>
      <p:pic>
        <p:nvPicPr>
          <p:cNvPr id="5" name="Picture 4">
            <a:extLst>
              <a:ext uri="{FF2B5EF4-FFF2-40B4-BE49-F238E27FC236}">
                <a16:creationId xmlns:a16="http://schemas.microsoft.com/office/drawing/2014/main" id="{98439C41-00C7-4178-AEB6-309DD5ABFE3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97674" y="3604913"/>
            <a:ext cx="2910437" cy="712910"/>
          </a:xfrm>
          <a:prstGeom prst="rect">
            <a:avLst/>
          </a:prstGeom>
        </p:spPr>
      </p:pic>
      <p:pic>
        <p:nvPicPr>
          <p:cNvPr id="19" name="5D8EA1BD-A42B-4861-86CE-6EB324555E5B" descr="image001">
            <a:extLst>
              <a:ext uri="{FF2B5EF4-FFF2-40B4-BE49-F238E27FC236}">
                <a16:creationId xmlns:a16="http://schemas.microsoft.com/office/drawing/2014/main" id="{312F3637-5C04-7F45-A003-41CD170B218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81305" y="5945999"/>
            <a:ext cx="2633895" cy="52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picture containing clipart&#10;&#10;Description generated with very high confidence">
            <a:extLst>
              <a:ext uri="{FF2B5EF4-FFF2-40B4-BE49-F238E27FC236}">
                <a16:creationId xmlns:a16="http://schemas.microsoft.com/office/drawing/2014/main" id="{AACF35E7-87F2-ED40-BDCC-ED5DD73BA943}"/>
              </a:ext>
            </a:extLst>
          </p:cNvPr>
          <p:cNvPicPr>
            <a:picLocks noChangeAspect="1"/>
          </p:cNvPicPr>
          <p:nvPr/>
        </p:nvPicPr>
        <p:blipFill>
          <a:blip r:embed="rId18"/>
          <a:stretch>
            <a:fillRect/>
          </a:stretch>
        </p:blipFill>
        <p:spPr>
          <a:xfrm>
            <a:off x="2311624" y="1931250"/>
            <a:ext cx="1618537" cy="682942"/>
          </a:xfrm>
          <a:prstGeom prst="rect">
            <a:avLst/>
          </a:prstGeom>
        </p:spPr>
      </p:pic>
      <p:pic>
        <p:nvPicPr>
          <p:cNvPr id="30" name="Picture 29">
            <a:extLst>
              <a:ext uri="{FF2B5EF4-FFF2-40B4-BE49-F238E27FC236}">
                <a16:creationId xmlns:a16="http://schemas.microsoft.com/office/drawing/2014/main" id="{90755304-03C8-4877-A389-871A2719C11A}"/>
              </a:ext>
            </a:extLst>
          </p:cNvPr>
          <p:cNvPicPr>
            <a:picLocks noChangeAspect="1"/>
          </p:cNvPicPr>
          <p:nvPr/>
        </p:nvPicPr>
        <p:blipFill>
          <a:blip r:embed="rId19"/>
          <a:stretch>
            <a:fillRect/>
          </a:stretch>
        </p:blipFill>
        <p:spPr>
          <a:xfrm>
            <a:off x="6603532" y="492660"/>
            <a:ext cx="2026149" cy="959944"/>
          </a:xfrm>
          <a:prstGeom prst="rect">
            <a:avLst/>
          </a:prstGeom>
        </p:spPr>
      </p:pic>
    </p:spTree>
    <p:extLst>
      <p:ext uri="{BB962C8B-B14F-4D97-AF65-F5344CB8AC3E}">
        <p14:creationId xmlns:p14="http://schemas.microsoft.com/office/powerpoint/2010/main" val="2777552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3A0D3B-39F2-4D98-98D9-DB617499A6C7}"/>
              </a:ext>
            </a:extLst>
          </p:cNvPr>
          <p:cNvSpPr>
            <a:spLocks noGrp="1"/>
          </p:cNvSpPr>
          <p:nvPr>
            <p:ph type="ctrTitle"/>
          </p:nvPr>
        </p:nvSpPr>
        <p:spPr>
          <a:xfrm>
            <a:off x="350875" y="573349"/>
            <a:ext cx="5939089" cy="1712651"/>
          </a:xfrm>
        </p:spPr>
        <p:txBody>
          <a:bodyPr>
            <a:normAutofit fontScale="90000"/>
          </a:bodyPr>
          <a:lstStyle/>
          <a:p>
            <a:r>
              <a:rPr lang="fr-CA" sz="4000" dirty="0">
                <a:latin typeface="+mj-lt"/>
              </a:rPr>
              <a:t>Qui fait partie du comité technique du développement de la Norme?</a:t>
            </a:r>
          </a:p>
        </p:txBody>
      </p:sp>
      <p:graphicFrame>
        <p:nvGraphicFramePr>
          <p:cNvPr id="7" name="Content Placeholder 6">
            <a:extLst>
              <a:ext uri="{FF2B5EF4-FFF2-40B4-BE49-F238E27FC236}">
                <a16:creationId xmlns:a16="http://schemas.microsoft.com/office/drawing/2014/main" id="{CE23F19C-8C51-4AEE-B501-C2C9AE9BA44C}"/>
              </a:ext>
            </a:extLst>
          </p:cNvPr>
          <p:cNvGraphicFramePr>
            <a:graphicFrameLocks noGrp="1"/>
          </p:cNvGraphicFramePr>
          <p:nvPr>
            <p:ph idx="10"/>
            <p:extLst>
              <p:ext uri="{D42A27DB-BD31-4B8C-83A1-F6EECF244321}">
                <p14:modId xmlns:p14="http://schemas.microsoft.com/office/powerpoint/2010/main" val="3105903412"/>
              </p:ext>
            </p:extLst>
          </p:nvPr>
        </p:nvGraphicFramePr>
        <p:xfrm>
          <a:off x="350875" y="2675375"/>
          <a:ext cx="8548577" cy="3495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9103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539277" y="543460"/>
            <a:ext cx="5750687" cy="865632"/>
          </a:xfrm>
        </p:spPr>
        <p:txBody>
          <a:bodyPr/>
          <a:lstStyle/>
          <a:p>
            <a:pPr algn="l"/>
            <a:r>
              <a:rPr lang="fr-CA" sz="4000" dirty="0">
                <a:solidFill>
                  <a:srgbClr val="12A9D9"/>
                </a:solidFill>
              </a:rPr>
              <a:t>Quel est le but?</a:t>
            </a:r>
          </a:p>
        </p:txBody>
      </p:sp>
      <p:sp>
        <p:nvSpPr>
          <p:cNvPr id="2" name="AutoShape 2" descr="Image result for goals">
            <a:extLst>
              <a:ext uri="{FF2B5EF4-FFF2-40B4-BE49-F238E27FC236}">
                <a16:creationId xmlns:a16="http://schemas.microsoft.com/office/drawing/2014/main" id="{FCD1BF73-A3E6-409C-BDC5-AEFBBFC5760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4" name="AutoShape 4" descr="Image result for goals">
            <a:extLst>
              <a:ext uri="{FF2B5EF4-FFF2-40B4-BE49-F238E27FC236}">
                <a16:creationId xmlns:a16="http://schemas.microsoft.com/office/drawing/2014/main" id="{A94122F8-4A6C-4575-BB3A-86FC3AC2C8F5}"/>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5" name="TextBox 4">
            <a:extLst>
              <a:ext uri="{FF2B5EF4-FFF2-40B4-BE49-F238E27FC236}">
                <a16:creationId xmlns:a16="http://schemas.microsoft.com/office/drawing/2014/main" id="{D0656A06-EDAB-5C4F-B1B5-916E76A00D88}"/>
              </a:ext>
            </a:extLst>
          </p:cNvPr>
          <p:cNvSpPr txBox="1"/>
          <p:nvPr/>
        </p:nvSpPr>
        <p:spPr>
          <a:xfrm>
            <a:off x="539277" y="1429586"/>
            <a:ext cx="4046301" cy="584775"/>
          </a:xfrm>
          <a:prstGeom prst="rect">
            <a:avLst/>
          </a:prstGeom>
          <a:noFill/>
        </p:spPr>
        <p:txBody>
          <a:bodyPr wrap="none" rtlCol="0">
            <a:spAutoFit/>
          </a:bodyPr>
          <a:lstStyle/>
          <a:p>
            <a:r>
              <a:rPr lang="fr-CA" sz="3200" dirty="0"/>
              <a:t>Réussite des étudiants!</a:t>
            </a:r>
          </a:p>
        </p:txBody>
      </p:sp>
      <p:pic>
        <p:nvPicPr>
          <p:cNvPr id="7" name="Picture 6">
            <a:extLst>
              <a:ext uri="{FF2B5EF4-FFF2-40B4-BE49-F238E27FC236}">
                <a16:creationId xmlns:a16="http://schemas.microsoft.com/office/drawing/2014/main" id="{5157E1A1-A6F5-4364-AB3F-49964468C801}"/>
              </a:ext>
            </a:extLst>
          </p:cNvPr>
          <p:cNvPicPr>
            <a:picLocks noChangeAspect="1"/>
          </p:cNvPicPr>
          <p:nvPr/>
        </p:nvPicPr>
        <p:blipFill>
          <a:blip r:embed="rId3"/>
          <a:stretch>
            <a:fillRect/>
          </a:stretch>
        </p:blipFill>
        <p:spPr>
          <a:xfrm>
            <a:off x="2721274" y="2368584"/>
            <a:ext cx="3396651" cy="3847391"/>
          </a:xfrm>
          <a:prstGeom prst="rect">
            <a:avLst/>
          </a:prstGeom>
        </p:spPr>
      </p:pic>
    </p:spTree>
    <p:extLst>
      <p:ext uri="{BB962C8B-B14F-4D97-AF65-F5344CB8AC3E}">
        <p14:creationId xmlns:p14="http://schemas.microsoft.com/office/powerpoint/2010/main" val="121948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754E4C1-71B1-D94E-AC5A-BAA7D2D42C99}"/>
              </a:ext>
            </a:extLst>
          </p:cNvPr>
          <p:cNvSpPr>
            <a:spLocks noGrp="1"/>
          </p:cNvSpPr>
          <p:nvPr>
            <p:ph idx="10"/>
          </p:nvPr>
        </p:nvSpPr>
        <p:spPr/>
        <p:txBody>
          <a:bodyPr>
            <a:normAutofit/>
          </a:bodyPr>
          <a:lstStyle/>
          <a:p>
            <a:pPr marL="342900" indent="-342900">
              <a:buFont typeface="Arial" panose="020B0604020202020204" pitchFamily="34" charset="0"/>
              <a:buChar char="•"/>
            </a:pPr>
            <a:r>
              <a:rPr lang="fr-CA" sz="2800" dirty="0"/>
              <a:t>La portée actuelle de la Norme comprend l’identification, l’évaluation et la réduction des risques pour la santé mentale des étudiants au postsecondaire.</a:t>
            </a:r>
          </a:p>
          <a:p>
            <a:pPr marL="342900" indent="-342900">
              <a:buFont typeface="Arial" panose="020B0604020202020204" pitchFamily="34" charset="0"/>
              <a:buChar char="•"/>
            </a:pPr>
            <a:r>
              <a:rPr lang="fr-CA" sz="2800" dirty="0"/>
              <a:t>Elle contient également un cadre pour les établissements postsecondaires afin de les aider à améliorer la santé mentale des étudiants et à protéger celle-ci, pendant leurs études.</a:t>
            </a:r>
          </a:p>
        </p:txBody>
      </p:sp>
      <p:sp>
        <p:nvSpPr>
          <p:cNvPr id="4" name="Title 3">
            <a:extLst>
              <a:ext uri="{FF2B5EF4-FFF2-40B4-BE49-F238E27FC236}">
                <a16:creationId xmlns:a16="http://schemas.microsoft.com/office/drawing/2014/main" id="{8D4B7352-47CD-CB40-A41B-CBFB8CB67A8C}"/>
              </a:ext>
            </a:extLst>
          </p:cNvPr>
          <p:cNvSpPr>
            <a:spLocks noGrp="1"/>
          </p:cNvSpPr>
          <p:nvPr>
            <p:ph type="ctrTitle"/>
          </p:nvPr>
        </p:nvSpPr>
        <p:spPr/>
        <p:txBody>
          <a:bodyPr/>
          <a:lstStyle/>
          <a:p>
            <a:r>
              <a:rPr lang="fr-CA" dirty="0"/>
              <a:t>Portée de la Norme</a:t>
            </a:r>
          </a:p>
        </p:txBody>
      </p:sp>
      <p:pic>
        <p:nvPicPr>
          <p:cNvPr id="5" name="Picture 4">
            <a:extLst>
              <a:ext uri="{FF2B5EF4-FFF2-40B4-BE49-F238E27FC236}">
                <a16:creationId xmlns:a16="http://schemas.microsoft.com/office/drawing/2014/main" id="{15D9C9F0-F998-471F-A841-4BD74D5C84A0}"/>
              </a:ext>
            </a:extLst>
          </p:cNvPr>
          <p:cNvPicPr>
            <a:picLocks noChangeAspect="1"/>
          </p:cNvPicPr>
          <p:nvPr/>
        </p:nvPicPr>
        <p:blipFill>
          <a:blip r:embed="rId3"/>
          <a:stretch>
            <a:fillRect/>
          </a:stretch>
        </p:blipFill>
        <p:spPr>
          <a:xfrm>
            <a:off x="6545398" y="176309"/>
            <a:ext cx="2026149" cy="959944"/>
          </a:xfrm>
          <a:prstGeom prst="rect">
            <a:avLst/>
          </a:prstGeom>
        </p:spPr>
      </p:pic>
    </p:spTree>
    <p:extLst>
      <p:ext uri="{BB962C8B-B14F-4D97-AF65-F5344CB8AC3E}">
        <p14:creationId xmlns:p14="http://schemas.microsoft.com/office/powerpoint/2010/main" val="4112032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7FACD93F-4EAE-4A32-B8A4-9AFEF218E52E}"/>
              </a:ext>
            </a:extLst>
          </p:cNvPr>
          <p:cNvGraphicFramePr/>
          <p:nvPr>
            <p:extLst>
              <p:ext uri="{D42A27DB-BD31-4B8C-83A1-F6EECF244321}">
                <p14:modId xmlns:p14="http://schemas.microsoft.com/office/powerpoint/2010/main" val="1062468137"/>
              </p:ext>
            </p:extLst>
          </p:nvPr>
        </p:nvGraphicFramePr>
        <p:xfrm>
          <a:off x="782781" y="1566668"/>
          <a:ext cx="7578437" cy="4350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47196F5F-0E14-47AD-8DBF-41C7B2B6F47B}"/>
              </a:ext>
            </a:extLst>
          </p:cNvPr>
          <p:cNvSpPr txBox="1">
            <a:spLocks/>
          </p:cNvSpPr>
          <p:nvPr/>
        </p:nvSpPr>
        <p:spPr>
          <a:xfrm>
            <a:off x="126291" y="378207"/>
            <a:ext cx="7265109" cy="1124920"/>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A" sz="4000" dirty="0">
                <a:solidFill>
                  <a:srgbClr val="12A9D9"/>
                </a:solidFill>
              </a:rPr>
              <a:t>En quoi la Norme aidera-t-elle?</a:t>
            </a:r>
          </a:p>
          <a:p>
            <a:pPr algn="l"/>
            <a:endParaRPr lang="fr-CA" sz="4000" dirty="0">
              <a:solidFill>
                <a:srgbClr val="12A9D9"/>
              </a:solidFill>
            </a:endParaRPr>
          </a:p>
        </p:txBody>
      </p:sp>
      <p:sp>
        <p:nvSpPr>
          <p:cNvPr id="4" name="TextBox 3">
            <a:extLst>
              <a:ext uri="{FF2B5EF4-FFF2-40B4-BE49-F238E27FC236}">
                <a16:creationId xmlns:a16="http://schemas.microsoft.com/office/drawing/2014/main" id="{1C652A66-068B-6A4A-9A51-D9D876399427}"/>
              </a:ext>
            </a:extLst>
          </p:cNvPr>
          <p:cNvSpPr txBox="1"/>
          <p:nvPr/>
        </p:nvSpPr>
        <p:spPr>
          <a:xfrm>
            <a:off x="610043" y="1566668"/>
            <a:ext cx="3647409" cy="584775"/>
          </a:xfrm>
          <a:prstGeom prst="rect">
            <a:avLst/>
          </a:prstGeom>
          <a:noFill/>
        </p:spPr>
        <p:txBody>
          <a:bodyPr wrap="none" rtlCol="0">
            <a:spAutoFit/>
          </a:bodyPr>
          <a:lstStyle/>
          <a:p>
            <a:r>
              <a:rPr lang="fr-CA" sz="3200" dirty="0"/>
              <a:t>Avantages pour les étudiants</a:t>
            </a:r>
          </a:p>
        </p:txBody>
      </p:sp>
    </p:spTree>
    <p:extLst>
      <p:ext uri="{BB962C8B-B14F-4D97-AF65-F5344CB8AC3E}">
        <p14:creationId xmlns:p14="http://schemas.microsoft.com/office/powerpoint/2010/main" val="247885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ACDA2C-19F2-47A1-B5B3-18262FD61E64}"/>
              </a:ext>
            </a:extLst>
          </p:cNvPr>
          <p:cNvSpPr>
            <a:spLocks noGrp="1"/>
          </p:cNvSpPr>
          <p:nvPr>
            <p:ph idx="10"/>
          </p:nvPr>
        </p:nvSpPr>
        <p:spPr/>
        <p:txBody>
          <a:bodyPr/>
          <a:lstStyle/>
          <a:p>
            <a:r>
              <a:rPr lang="fr-CA" dirty="0">
                <a:highlight>
                  <a:srgbClr val="FFFF00"/>
                </a:highlight>
              </a:rPr>
              <a:t>RÉDIGER LE MOT DE RECONNAISSANCE DU TERRITOIRE ICI</a:t>
            </a:r>
          </a:p>
        </p:txBody>
      </p:sp>
      <p:sp>
        <p:nvSpPr>
          <p:cNvPr id="4" name="Title 3">
            <a:extLst>
              <a:ext uri="{FF2B5EF4-FFF2-40B4-BE49-F238E27FC236}">
                <a16:creationId xmlns:a16="http://schemas.microsoft.com/office/drawing/2014/main" id="{764C16A6-00C0-46BA-80EC-DF834966DC35}"/>
              </a:ext>
            </a:extLst>
          </p:cNvPr>
          <p:cNvSpPr>
            <a:spLocks noGrp="1"/>
          </p:cNvSpPr>
          <p:nvPr>
            <p:ph type="ctrTitle"/>
          </p:nvPr>
        </p:nvSpPr>
        <p:spPr/>
        <p:txBody>
          <a:bodyPr/>
          <a:lstStyle/>
          <a:p>
            <a:r>
              <a:rPr lang="fr-CA" dirty="0">
                <a:latin typeface="+mj-lt"/>
              </a:rPr>
              <a:t>Reconnaissance du territoire </a:t>
            </a:r>
          </a:p>
        </p:txBody>
      </p:sp>
      <p:pic>
        <p:nvPicPr>
          <p:cNvPr id="5" name="Picture 4">
            <a:extLst>
              <a:ext uri="{FF2B5EF4-FFF2-40B4-BE49-F238E27FC236}">
                <a16:creationId xmlns:a16="http://schemas.microsoft.com/office/drawing/2014/main" id="{F1F39F9E-FC52-4457-9471-8D6DF6D97592}"/>
              </a:ext>
            </a:extLst>
          </p:cNvPr>
          <p:cNvPicPr>
            <a:picLocks noChangeAspect="1"/>
          </p:cNvPicPr>
          <p:nvPr/>
        </p:nvPicPr>
        <p:blipFill>
          <a:blip r:embed="rId3"/>
          <a:stretch>
            <a:fillRect/>
          </a:stretch>
        </p:blipFill>
        <p:spPr>
          <a:xfrm>
            <a:off x="6545398" y="176309"/>
            <a:ext cx="2026149" cy="959944"/>
          </a:xfrm>
          <a:prstGeom prst="rect">
            <a:avLst/>
          </a:prstGeom>
        </p:spPr>
      </p:pic>
    </p:spTree>
    <p:extLst>
      <p:ext uri="{BB962C8B-B14F-4D97-AF65-F5344CB8AC3E}">
        <p14:creationId xmlns:p14="http://schemas.microsoft.com/office/powerpoint/2010/main" val="2120413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7FACD93F-4EAE-4A32-B8A4-9AFEF218E52E}"/>
              </a:ext>
            </a:extLst>
          </p:cNvPr>
          <p:cNvGraphicFramePr/>
          <p:nvPr>
            <p:extLst>
              <p:ext uri="{D42A27DB-BD31-4B8C-83A1-F6EECF244321}">
                <p14:modId xmlns:p14="http://schemas.microsoft.com/office/powerpoint/2010/main" val="2005359075"/>
              </p:ext>
            </p:extLst>
          </p:nvPr>
        </p:nvGraphicFramePr>
        <p:xfrm>
          <a:off x="675387" y="1862400"/>
          <a:ext cx="7793226" cy="3640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47196F5F-0E14-47AD-8DBF-41C7B2B6F47B}"/>
              </a:ext>
            </a:extLst>
          </p:cNvPr>
          <p:cNvSpPr txBox="1">
            <a:spLocks/>
          </p:cNvSpPr>
          <p:nvPr/>
        </p:nvSpPr>
        <p:spPr>
          <a:xfrm>
            <a:off x="121024" y="295554"/>
            <a:ext cx="7016375" cy="847409"/>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A" sz="4000" dirty="0">
                <a:solidFill>
                  <a:srgbClr val="12A9D9"/>
                </a:solidFill>
              </a:rPr>
              <a:t>En quoi la Norme aidera-t-elle?</a:t>
            </a:r>
          </a:p>
        </p:txBody>
      </p:sp>
      <p:sp>
        <p:nvSpPr>
          <p:cNvPr id="4" name="TextBox 3">
            <a:extLst>
              <a:ext uri="{FF2B5EF4-FFF2-40B4-BE49-F238E27FC236}">
                <a16:creationId xmlns:a16="http://schemas.microsoft.com/office/drawing/2014/main" id="{A8372279-91B2-9743-AA86-79CE98A1FC42}"/>
              </a:ext>
            </a:extLst>
          </p:cNvPr>
          <p:cNvSpPr txBox="1"/>
          <p:nvPr/>
        </p:nvSpPr>
        <p:spPr>
          <a:xfrm>
            <a:off x="354549" y="1459299"/>
            <a:ext cx="4085606" cy="584775"/>
          </a:xfrm>
          <a:prstGeom prst="rect">
            <a:avLst/>
          </a:prstGeom>
          <a:noFill/>
        </p:spPr>
        <p:txBody>
          <a:bodyPr wrap="none" rtlCol="0">
            <a:spAutoFit/>
          </a:bodyPr>
          <a:lstStyle/>
          <a:p>
            <a:r>
              <a:rPr lang="fr-CA" sz="3200" dirty="0"/>
              <a:t>Avantages pour les établissements</a:t>
            </a:r>
          </a:p>
        </p:txBody>
      </p:sp>
    </p:spTree>
    <p:extLst>
      <p:ext uri="{BB962C8B-B14F-4D97-AF65-F5344CB8AC3E}">
        <p14:creationId xmlns:p14="http://schemas.microsoft.com/office/powerpoint/2010/main" val="2464919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D55DC8-A1A3-9549-B0C6-F8797CEA7E01}"/>
              </a:ext>
            </a:extLst>
          </p:cNvPr>
          <p:cNvSpPr>
            <a:spLocks noGrp="1"/>
          </p:cNvSpPr>
          <p:nvPr>
            <p:ph type="ctrTitle"/>
          </p:nvPr>
        </p:nvSpPr>
        <p:spPr>
          <a:xfrm>
            <a:off x="685800" y="4350326"/>
            <a:ext cx="7772400" cy="645007"/>
          </a:xfrm>
        </p:spPr>
        <p:txBody>
          <a:bodyPr>
            <a:normAutofit fontScale="90000"/>
          </a:bodyPr>
          <a:lstStyle/>
          <a:p>
            <a:r>
              <a:rPr lang="fr-CA" dirty="0"/>
              <a:t>Notre dialogue</a:t>
            </a:r>
          </a:p>
        </p:txBody>
      </p:sp>
      <p:pic>
        <p:nvPicPr>
          <p:cNvPr id="3" name="Picture 2">
            <a:extLst>
              <a:ext uri="{FF2B5EF4-FFF2-40B4-BE49-F238E27FC236}">
                <a16:creationId xmlns:a16="http://schemas.microsoft.com/office/drawing/2014/main" id="{16A5C649-C726-4F35-AE95-F1F810F10CDF}"/>
              </a:ext>
            </a:extLst>
          </p:cNvPr>
          <p:cNvPicPr>
            <a:picLocks noChangeAspect="1"/>
          </p:cNvPicPr>
          <p:nvPr/>
        </p:nvPicPr>
        <p:blipFill>
          <a:blip r:embed="rId3"/>
          <a:stretch>
            <a:fillRect/>
          </a:stretch>
        </p:blipFill>
        <p:spPr>
          <a:xfrm>
            <a:off x="6545398" y="176309"/>
            <a:ext cx="2026149" cy="959944"/>
          </a:xfrm>
          <a:prstGeom prst="rect">
            <a:avLst/>
          </a:prstGeom>
        </p:spPr>
      </p:pic>
      <p:cxnSp>
        <p:nvCxnSpPr>
          <p:cNvPr id="4" name="Straight Connector 3">
            <a:extLst>
              <a:ext uri="{FF2B5EF4-FFF2-40B4-BE49-F238E27FC236}">
                <a16:creationId xmlns:a16="http://schemas.microsoft.com/office/drawing/2014/main" id="{9A55BC63-0E1E-49D1-82F0-30C68381092A}"/>
              </a:ext>
            </a:extLst>
          </p:cNvPr>
          <p:cNvCxnSpPr>
            <a:cxnSpLocks/>
          </p:cNvCxnSpPr>
          <p:nvPr/>
        </p:nvCxnSpPr>
        <p:spPr>
          <a:xfrm flipV="1">
            <a:off x="685800" y="4898056"/>
            <a:ext cx="7495162" cy="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763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2EEF8-41F7-F64D-83F0-5B12934EA9B2}"/>
              </a:ext>
            </a:extLst>
          </p:cNvPr>
          <p:cNvSpPr>
            <a:spLocks noGrp="1"/>
          </p:cNvSpPr>
          <p:nvPr>
            <p:ph type="ctrTitle"/>
          </p:nvPr>
        </p:nvSpPr>
        <p:spPr>
          <a:xfrm>
            <a:off x="685800" y="559492"/>
            <a:ext cx="7866174" cy="718607"/>
          </a:xfrm>
        </p:spPr>
        <p:txBody>
          <a:bodyPr/>
          <a:lstStyle/>
          <a:p>
            <a:r>
              <a:rPr lang="fr-CA" dirty="0">
                <a:latin typeface="+mj-lt"/>
              </a:rPr>
              <a:t>Discussion de groupe</a:t>
            </a:r>
          </a:p>
        </p:txBody>
      </p:sp>
      <p:sp>
        <p:nvSpPr>
          <p:cNvPr id="6" name="Content Placeholder 5">
            <a:extLst>
              <a:ext uri="{FF2B5EF4-FFF2-40B4-BE49-F238E27FC236}">
                <a16:creationId xmlns:a16="http://schemas.microsoft.com/office/drawing/2014/main" id="{982AC033-822A-C643-A5FD-7B7C87AF8551}"/>
              </a:ext>
            </a:extLst>
          </p:cNvPr>
          <p:cNvSpPr>
            <a:spLocks noGrp="1"/>
          </p:cNvSpPr>
          <p:nvPr>
            <p:ph idx="10"/>
          </p:nvPr>
        </p:nvSpPr>
        <p:spPr>
          <a:xfrm>
            <a:off x="685800" y="2062656"/>
            <a:ext cx="7866174" cy="2732688"/>
          </a:xfrm>
        </p:spPr>
        <p:txBody>
          <a:bodyPr>
            <a:normAutofit lnSpcReduction="10000"/>
          </a:bodyPr>
          <a:lstStyle/>
          <a:p>
            <a:r>
              <a:rPr lang="fr-CA" sz="3200" dirty="0">
                <a:solidFill>
                  <a:srgbClr val="1155A0"/>
                </a:solidFill>
                <a:latin typeface="Calibri Light" panose="020F0302020204030204" pitchFamily="34" charset="0"/>
                <a:cs typeface="Calibri Light" panose="020F0302020204030204" pitchFamily="34" charset="0"/>
              </a:rPr>
              <a:t>Questions à vous poser</a:t>
            </a:r>
          </a:p>
          <a:p>
            <a:r>
              <a:rPr lang="fr-CA" sz="1200" dirty="0">
                <a:solidFill>
                  <a:srgbClr val="1155A0"/>
                </a:solidFill>
                <a:latin typeface="Calibri Light" panose="020F0302020204030204" pitchFamily="34" charset="0"/>
                <a:cs typeface="Calibri Light" panose="020F0302020204030204" pitchFamily="34" charset="0"/>
              </a:rPr>
              <a:t> </a:t>
            </a:r>
          </a:p>
          <a:p>
            <a:r>
              <a:rPr lang="fr-CA" sz="4400" dirty="0">
                <a:latin typeface="Calibri Light" panose="020F0302020204030204" pitchFamily="34" charset="0"/>
              </a:rPr>
              <a:t>Qu’est-ce qui fonctionne bien pour promouvoir la santé mentale des étudiants?</a:t>
            </a:r>
            <a:endParaRPr lang="fr-CA" sz="44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77573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2EEF8-41F7-F64D-83F0-5B12934EA9B2}"/>
              </a:ext>
            </a:extLst>
          </p:cNvPr>
          <p:cNvSpPr>
            <a:spLocks noGrp="1"/>
          </p:cNvSpPr>
          <p:nvPr>
            <p:ph type="ctrTitle"/>
          </p:nvPr>
        </p:nvSpPr>
        <p:spPr>
          <a:xfrm>
            <a:off x="685800" y="559493"/>
            <a:ext cx="7866174" cy="718607"/>
          </a:xfrm>
        </p:spPr>
        <p:txBody>
          <a:bodyPr/>
          <a:lstStyle/>
          <a:p>
            <a:r>
              <a:rPr lang="fr-CA" dirty="0">
                <a:latin typeface="+mj-lt"/>
              </a:rPr>
              <a:t>Discussion de groupe</a:t>
            </a:r>
          </a:p>
        </p:txBody>
      </p:sp>
      <p:sp>
        <p:nvSpPr>
          <p:cNvPr id="6" name="Content Placeholder 5">
            <a:extLst>
              <a:ext uri="{FF2B5EF4-FFF2-40B4-BE49-F238E27FC236}">
                <a16:creationId xmlns:a16="http://schemas.microsoft.com/office/drawing/2014/main" id="{982AC033-822A-C643-A5FD-7B7C87AF8551}"/>
              </a:ext>
            </a:extLst>
          </p:cNvPr>
          <p:cNvSpPr>
            <a:spLocks noGrp="1"/>
          </p:cNvSpPr>
          <p:nvPr>
            <p:ph idx="10"/>
          </p:nvPr>
        </p:nvSpPr>
        <p:spPr>
          <a:xfrm>
            <a:off x="685800" y="2062655"/>
            <a:ext cx="7866174" cy="3894391"/>
          </a:xfrm>
        </p:spPr>
        <p:txBody>
          <a:bodyPr>
            <a:normAutofit fontScale="92500" lnSpcReduction="10000"/>
          </a:bodyPr>
          <a:lstStyle/>
          <a:p>
            <a:r>
              <a:rPr lang="fr-CA" sz="3500" dirty="0">
                <a:solidFill>
                  <a:srgbClr val="1155A0"/>
                </a:solidFill>
                <a:latin typeface="Calibri Light" panose="020F0302020204030204" pitchFamily="34" charset="0"/>
                <a:cs typeface="Calibri Light" panose="020F0302020204030204" pitchFamily="34" charset="0"/>
              </a:rPr>
              <a:t>Questions à vous poser</a:t>
            </a:r>
          </a:p>
          <a:p>
            <a:r>
              <a:rPr lang="fr-CA" sz="1200" dirty="0">
                <a:solidFill>
                  <a:srgbClr val="1155A0"/>
                </a:solidFill>
                <a:latin typeface="Calibri Light" panose="020F0302020204030204" pitchFamily="34" charset="0"/>
                <a:cs typeface="Calibri Light" panose="020F0302020204030204" pitchFamily="34" charset="0"/>
              </a:rPr>
              <a:t> </a:t>
            </a:r>
          </a:p>
          <a:p>
            <a:r>
              <a:rPr lang="fr-CA" sz="4800" dirty="0">
                <a:latin typeface="Calibri Light" panose="020F0302020204030204" pitchFamily="34" charset="0"/>
              </a:rPr>
              <a:t>Quelles sont les pratiques prometteuses ou exemplaires dont vous avez connaissance et qui favorisent et promeuvent la santé mentale des étudiants?</a:t>
            </a:r>
            <a:endParaRPr lang="fr-CA" sz="48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09066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2EEF8-41F7-F64D-83F0-5B12934EA9B2}"/>
              </a:ext>
            </a:extLst>
          </p:cNvPr>
          <p:cNvSpPr>
            <a:spLocks noGrp="1"/>
          </p:cNvSpPr>
          <p:nvPr>
            <p:ph type="ctrTitle"/>
          </p:nvPr>
        </p:nvSpPr>
        <p:spPr>
          <a:xfrm>
            <a:off x="685800" y="559493"/>
            <a:ext cx="7866174" cy="718607"/>
          </a:xfrm>
        </p:spPr>
        <p:txBody>
          <a:bodyPr/>
          <a:lstStyle/>
          <a:p>
            <a:r>
              <a:rPr lang="fr-CA" dirty="0">
                <a:latin typeface="+mj-lt"/>
              </a:rPr>
              <a:t>Discussion de groupe</a:t>
            </a:r>
          </a:p>
        </p:txBody>
      </p:sp>
      <p:sp>
        <p:nvSpPr>
          <p:cNvPr id="6" name="Content Placeholder 5">
            <a:extLst>
              <a:ext uri="{FF2B5EF4-FFF2-40B4-BE49-F238E27FC236}">
                <a16:creationId xmlns:a16="http://schemas.microsoft.com/office/drawing/2014/main" id="{982AC033-822A-C643-A5FD-7B7C87AF8551}"/>
              </a:ext>
            </a:extLst>
          </p:cNvPr>
          <p:cNvSpPr>
            <a:spLocks noGrp="1"/>
          </p:cNvSpPr>
          <p:nvPr>
            <p:ph idx="10"/>
          </p:nvPr>
        </p:nvSpPr>
        <p:spPr>
          <a:xfrm>
            <a:off x="685800" y="2062656"/>
            <a:ext cx="7866174" cy="4001968"/>
          </a:xfrm>
        </p:spPr>
        <p:txBody>
          <a:bodyPr>
            <a:normAutofit/>
          </a:bodyPr>
          <a:lstStyle/>
          <a:p>
            <a:r>
              <a:rPr lang="fr-CA" sz="3200" dirty="0">
                <a:solidFill>
                  <a:srgbClr val="1155A0"/>
                </a:solidFill>
                <a:latin typeface="Calibri Light" panose="020F0302020204030204" pitchFamily="34" charset="0"/>
                <a:cs typeface="Calibri Light" panose="020F0302020204030204" pitchFamily="34" charset="0"/>
              </a:rPr>
              <a:t>Questions à vous poser</a:t>
            </a:r>
          </a:p>
          <a:p>
            <a:r>
              <a:rPr lang="fr-CA" sz="1200" dirty="0">
                <a:solidFill>
                  <a:srgbClr val="1155A0"/>
                </a:solidFill>
                <a:latin typeface="Calibri Light" panose="020F0302020204030204" pitchFamily="34" charset="0"/>
                <a:cs typeface="Calibri Light" panose="020F0302020204030204" pitchFamily="34" charset="0"/>
              </a:rPr>
              <a:t> </a:t>
            </a:r>
          </a:p>
          <a:p>
            <a:r>
              <a:rPr lang="fr-CA" sz="4400" dirty="0">
                <a:latin typeface="Calibri Light" panose="020F0302020204030204" pitchFamily="34" charset="0"/>
              </a:rPr>
              <a:t>Quels sont les obstacles que rencontrent les étudiants en cherchant à atteindre une santé mentale optimale?</a:t>
            </a:r>
            <a:endParaRPr lang="fr-CA" sz="44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23586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2EEF8-41F7-F64D-83F0-5B12934EA9B2}"/>
              </a:ext>
            </a:extLst>
          </p:cNvPr>
          <p:cNvSpPr>
            <a:spLocks noGrp="1"/>
          </p:cNvSpPr>
          <p:nvPr>
            <p:ph type="ctrTitle"/>
          </p:nvPr>
        </p:nvSpPr>
        <p:spPr>
          <a:xfrm>
            <a:off x="685800" y="559493"/>
            <a:ext cx="7866174" cy="718607"/>
          </a:xfrm>
        </p:spPr>
        <p:txBody>
          <a:bodyPr/>
          <a:lstStyle/>
          <a:p>
            <a:r>
              <a:rPr lang="fr-CA" dirty="0">
                <a:latin typeface="+mj-lt"/>
              </a:rPr>
              <a:t>Discussion de groupe</a:t>
            </a:r>
          </a:p>
        </p:txBody>
      </p:sp>
      <p:sp>
        <p:nvSpPr>
          <p:cNvPr id="6" name="Content Placeholder 5">
            <a:extLst>
              <a:ext uri="{FF2B5EF4-FFF2-40B4-BE49-F238E27FC236}">
                <a16:creationId xmlns:a16="http://schemas.microsoft.com/office/drawing/2014/main" id="{982AC033-822A-C643-A5FD-7B7C87AF8551}"/>
              </a:ext>
            </a:extLst>
          </p:cNvPr>
          <p:cNvSpPr>
            <a:spLocks noGrp="1"/>
          </p:cNvSpPr>
          <p:nvPr>
            <p:ph idx="10"/>
          </p:nvPr>
        </p:nvSpPr>
        <p:spPr>
          <a:xfrm>
            <a:off x="685800" y="2062656"/>
            <a:ext cx="7866174" cy="4365038"/>
          </a:xfrm>
        </p:spPr>
        <p:txBody>
          <a:bodyPr>
            <a:normAutofit fontScale="92500"/>
          </a:bodyPr>
          <a:lstStyle/>
          <a:p>
            <a:r>
              <a:rPr lang="fr-CA" sz="3500" dirty="0">
                <a:solidFill>
                  <a:srgbClr val="1155A0"/>
                </a:solidFill>
                <a:latin typeface="Calibri Light" panose="020F0302020204030204" pitchFamily="34" charset="0"/>
                <a:cs typeface="Calibri Light" panose="020F0302020204030204" pitchFamily="34" charset="0"/>
              </a:rPr>
              <a:t>Questions à vous poser</a:t>
            </a:r>
          </a:p>
          <a:p>
            <a:r>
              <a:rPr lang="fr-CA" sz="1200" dirty="0">
                <a:solidFill>
                  <a:srgbClr val="1155A0"/>
                </a:solidFill>
                <a:latin typeface="Calibri Light" panose="020F0302020204030204" pitchFamily="34" charset="0"/>
                <a:cs typeface="Calibri Light" panose="020F0302020204030204" pitchFamily="34" charset="0"/>
              </a:rPr>
              <a:t> </a:t>
            </a:r>
          </a:p>
          <a:p>
            <a:r>
              <a:rPr lang="fr-CA" sz="4400" dirty="0">
                <a:latin typeface="Calibri Light" panose="020F0302020204030204" pitchFamily="34" charset="0"/>
              </a:rPr>
              <a:t>Quels sont les aspects que vous souhaiteriez que les établissements postsecondaires tiennent compte pour mieux soutenir la santé mentale des étudiants? </a:t>
            </a:r>
            <a:endParaRPr lang="fr-CA" sz="44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54085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2EEF8-41F7-F64D-83F0-5B12934EA9B2}"/>
              </a:ext>
            </a:extLst>
          </p:cNvPr>
          <p:cNvSpPr>
            <a:spLocks noGrp="1"/>
          </p:cNvSpPr>
          <p:nvPr>
            <p:ph type="ctrTitle"/>
          </p:nvPr>
        </p:nvSpPr>
        <p:spPr>
          <a:xfrm>
            <a:off x="202061" y="546045"/>
            <a:ext cx="7140033" cy="1013814"/>
          </a:xfrm>
        </p:spPr>
        <p:txBody>
          <a:bodyPr/>
          <a:lstStyle/>
          <a:p>
            <a:r>
              <a:rPr lang="fr-CA" dirty="0">
                <a:latin typeface="+mj-lt"/>
              </a:rPr>
              <a:t>Récapitulation et prochaines étapes</a:t>
            </a:r>
          </a:p>
        </p:txBody>
      </p:sp>
      <p:sp>
        <p:nvSpPr>
          <p:cNvPr id="5" name="Content Placeholder 1">
            <a:extLst>
              <a:ext uri="{FF2B5EF4-FFF2-40B4-BE49-F238E27FC236}">
                <a16:creationId xmlns:a16="http://schemas.microsoft.com/office/drawing/2014/main" id="{BA23073B-125C-2343-84B2-BB04B93AFB66}"/>
              </a:ext>
            </a:extLst>
          </p:cNvPr>
          <p:cNvSpPr>
            <a:spLocks noGrp="1"/>
          </p:cNvSpPr>
          <p:nvPr>
            <p:ph idx="10"/>
          </p:nvPr>
        </p:nvSpPr>
        <p:spPr>
          <a:xfrm>
            <a:off x="592026" y="2095293"/>
            <a:ext cx="8384146" cy="718607"/>
          </a:xfrm>
          <a:solidFill>
            <a:srgbClr val="FFFF00"/>
          </a:solidFill>
        </p:spPr>
        <p:txBody>
          <a:bodyPr>
            <a:normAutofit/>
          </a:bodyPr>
          <a:lstStyle/>
          <a:p>
            <a:pPr>
              <a:spcBef>
                <a:spcPts val="1320"/>
              </a:spcBef>
            </a:pPr>
            <a:r>
              <a:rPr lang="fr-CA" sz="1800">
                <a:solidFill>
                  <a:schemeClr val="tx1">
                    <a:lumMod val="65000"/>
                    <a:lumOff val="35000"/>
                  </a:schemeClr>
                </a:solidFill>
                <a:latin typeface="Calibri Light" panose="020F0302020204030204" pitchFamily="34" charset="0"/>
              </a:rPr>
              <a:t>[Inclure une remarque ou deux au sujet de vos prochaines étapes, si vous le souhaitez.]</a:t>
            </a:r>
          </a:p>
        </p:txBody>
      </p:sp>
    </p:spTree>
    <p:extLst>
      <p:ext uri="{BB962C8B-B14F-4D97-AF65-F5344CB8AC3E}">
        <p14:creationId xmlns:p14="http://schemas.microsoft.com/office/powerpoint/2010/main" val="2757879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7199-B09A-4526-8A6A-575ADC005239}"/>
              </a:ext>
            </a:extLst>
          </p:cNvPr>
          <p:cNvSpPr>
            <a:spLocks noGrp="1"/>
          </p:cNvSpPr>
          <p:nvPr>
            <p:ph type="title"/>
          </p:nvPr>
        </p:nvSpPr>
        <p:spPr>
          <a:xfrm>
            <a:off x="551469" y="557967"/>
            <a:ext cx="6021626" cy="865632"/>
          </a:xfrm>
        </p:spPr>
        <p:txBody>
          <a:bodyPr>
            <a:normAutofit/>
          </a:bodyPr>
          <a:lstStyle/>
          <a:p>
            <a:pPr algn="l"/>
            <a:r>
              <a:rPr lang="fr-CA" sz="4000" dirty="0">
                <a:solidFill>
                  <a:srgbClr val="12A9D9"/>
                </a:solidFill>
              </a:rPr>
              <a:t>Continuez à participer</a:t>
            </a:r>
          </a:p>
        </p:txBody>
      </p:sp>
      <p:sp>
        <p:nvSpPr>
          <p:cNvPr id="3" name="Content Placeholder 2">
            <a:extLst>
              <a:ext uri="{FF2B5EF4-FFF2-40B4-BE49-F238E27FC236}">
                <a16:creationId xmlns:a16="http://schemas.microsoft.com/office/drawing/2014/main" id="{CA5F87DF-D898-4CAC-A7E2-26D7EDC0B17E}"/>
              </a:ext>
            </a:extLst>
          </p:cNvPr>
          <p:cNvSpPr>
            <a:spLocks noGrp="1"/>
          </p:cNvSpPr>
          <p:nvPr>
            <p:ph idx="1"/>
          </p:nvPr>
        </p:nvSpPr>
        <p:spPr>
          <a:xfrm>
            <a:off x="551469" y="4962329"/>
            <a:ext cx="5915025" cy="835409"/>
          </a:xfrm>
        </p:spPr>
        <p:txBody>
          <a:bodyPr>
            <a:normAutofit/>
          </a:bodyPr>
          <a:lstStyle/>
          <a:p>
            <a:pPr marL="0" indent="0">
              <a:buNone/>
            </a:pPr>
            <a:r>
              <a:rPr lang="fr-CA" sz="1200" b="1" dirty="0"/>
              <a:t>Commission de la santé mentale </a:t>
            </a:r>
            <a:r>
              <a:rPr lang="fr-CA" sz="1200" b="1" dirty="0" err="1"/>
              <a:t>duCanada</a:t>
            </a:r>
            <a:r>
              <a:rPr lang="fr-CA" sz="1200" dirty="0"/>
              <a:t>, 350 rue Albert, bureau 1210, Ottawa ON  K1R </a:t>
            </a:r>
            <a:r>
              <a:rPr lang="fr-CA" sz="1200" dirty="0" err="1"/>
              <a:t>K1R</a:t>
            </a:r>
            <a:r>
              <a:rPr lang="fr-CA" sz="1200" dirty="0"/>
              <a:t>  613 683-3922 / C : 613-552-0982 / F : 613-798-2989</a:t>
            </a:r>
            <a:br>
              <a:rPr lang="fr-CA" sz="1200" dirty="0"/>
            </a:br>
            <a:r>
              <a:rPr lang="fr-CA" sz="1200" u="sng" dirty="0">
                <a:hlinkClick r:id="rId3"/>
              </a:rPr>
              <a:t>www.commissionsantementale.ca</a:t>
            </a:r>
          </a:p>
          <a:p>
            <a:pPr marL="0" indent="0">
              <a:buNone/>
            </a:pPr>
            <a:endParaRPr lang="en-CA" dirty="0"/>
          </a:p>
          <a:p>
            <a:pPr marL="0" indent="0">
              <a:buNone/>
            </a:pPr>
            <a:endParaRPr lang="en-CA" dirty="0"/>
          </a:p>
          <a:p>
            <a:endParaRPr lang="en-CA" dirty="0"/>
          </a:p>
        </p:txBody>
      </p:sp>
      <p:grpSp>
        <p:nvGrpSpPr>
          <p:cNvPr id="4" name="Group 3">
            <a:extLst>
              <a:ext uri="{FF2B5EF4-FFF2-40B4-BE49-F238E27FC236}">
                <a16:creationId xmlns:a16="http://schemas.microsoft.com/office/drawing/2014/main" id="{43BD12D1-E099-43C1-B931-36C932C98707}"/>
              </a:ext>
            </a:extLst>
          </p:cNvPr>
          <p:cNvGrpSpPr/>
          <p:nvPr/>
        </p:nvGrpSpPr>
        <p:grpSpPr>
          <a:xfrm>
            <a:off x="614855" y="2001880"/>
            <a:ext cx="6669078" cy="621001"/>
            <a:chOff x="1672291" y="4788701"/>
            <a:chExt cx="4789603" cy="377900"/>
          </a:xfrm>
        </p:grpSpPr>
        <p:pic>
          <p:nvPicPr>
            <p:cNvPr id="5" name="Picture 4" descr="MHCC-Facebook-DarkBlue.png">
              <a:extLst>
                <a:ext uri="{FF2B5EF4-FFF2-40B4-BE49-F238E27FC236}">
                  <a16:creationId xmlns:a16="http://schemas.microsoft.com/office/drawing/2014/main" id="{3548F9B5-BF10-4131-B07D-9CDF95643C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5166" y="4788701"/>
              <a:ext cx="873549" cy="140724"/>
            </a:xfrm>
            <a:prstGeom prst="rect">
              <a:avLst/>
            </a:prstGeom>
          </p:spPr>
        </p:pic>
        <p:pic>
          <p:nvPicPr>
            <p:cNvPr id="6" name="Picture 5" descr="MHCC-Twitter-DarkBlue.png">
              <a:extLst>
                <a:ext uri="{FF2B5EF4-FFF2-40B4-BE49-F238E27FC236}">
                  <a16:creationId xmlns:a16="http://schemas.microsoft.com/office/drawing/2014/main" id="{4B317D0D-94A9-4BCF-99F1-062C0C26CA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782" y="4788701"/>
              <a:ext cx="762032" cy="140724"/>
            </a:xfrm>
            <a:prstGeom prst="rect">
              <a:avLst/>
            </a:prstGeom>
          </p:spPr>
        </p:pic>
        <p:pic>
          <p:nvPicPr>
            <p:cNvPr id="7" name="Picture 6" descr="MHCC-YouTube-DarkBlue.png">
              <a:extLst>
                <a:ext uri="{FF2B5EF4-FFF2-40B4-BE49-F238E27FC236}">
                  <a16:creationId xmlns:a16="http://schemas.microsoft.com/office/drawing/2014/main" id="{020B3659-2C49-41ED-A2F4-1C434C0F89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0458" y="5025877"/>
              <a:ext cx="730170" cy="140724"/>
            </a:xfrm>
            <a:prstGeom prst="rect">
              <a:avLst/>
            </a:prstGeom>
          </p:spPr>
        </p:pic>
        <p:pic>
          <p:nvPicPr>
            <p:cNvPr id="8" name="Picture 7" descr="MHCC-Instagram-DarkBlue.png">
              <a:extLst>
                <a:ext uri="{FF2B5EF4-FFF2-40B4-BE49-F238E27FC236}">
                  <a16:creationId xmlns:a16="http://schemas.microsoft.com/office/drawing/2014/main" id="{B4F4BFE0-84A4-428A-9073-D5CBEEC04A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2291" y="5025877"/>
              <a:ext cx="931962" cy="140724"/>
            </a:xfrm>
            <a:prstGeom prst="rect">
              <a:avLst/>
            </a:prstGeom>
          </p:spPr>
        </p:pic>
        <p:pic>
          <p:nvPicPr>
            <p:cNvPr id="9" name="Picture 8" descr="MHCC-LinkedIn-DarkBlue.png">
              <a:extLst>
                <a:ext uri="{FF2B5EF4-FFF2-40B4-BE49-F238E27FC236}">
                  <a16:creationId xmlns:a16="http://schemas.microsoft.com/office/drawing/2014/main" id="{A7A19203-B8B0-4F1E-BD24-79194EA6B9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04939" y="4788701"/>
              <a:ext cx="2856955" cy="140724"/>
            </a:xfrm>
            <a:prstGeom prst="rect">
              <a:avLst/>
            </a:prstGeom>
          </p:spPr>
        </p:pic>
      </p:grpSp>
      <p:pic>
        <p:nvPicPr>
          <p:cNvPr id="11" name="Picture 10">
            <a:extLst>
              <a:ext uri="{FF2B5EF4-FFF2-40B4-BE49-F238E27FC236}">
                <a16:creationId xmlns:a16="http://schemas.microsoft.com/office/drawing/2014/main" id="{338A55BE-DCFF-437C-92D0-BB6F35BA0A81}"/>
              </a:ext>
            </a:extLst>
          </p:cNvPr>
          <p:cNvPicPr>
            <a:picLocks noChangeAspect="1"/>
          </p:cNvPicPr>
          <p:nvPr/>
        </p:nvPicPr>
        <p:blipFill>
          <a:blip r:embed="rId9"/>
          <a:stretch>
            <a:fillRect/>
          </a:stretch>
        </p:blipFill>
        <p:spPr>
          <a:xfrm>
            <a:off x="614855" y="4235120"/>
            <a:ext cx="714150" cy="621000"/>
          </a:xfrm>
          <a:prstGeom prst="rect">
            <a:avLst/>
          </a:prstGeom>
        </p:spPr>
      </p:pic>
      <p:sp>
        <p:nvSpPr>
          <p:cNvPr id="12" name="Content Placeholder 2">
            <a:extLst>
              <a:ext uri="{FF2B5EF4-FFF2-40B4-BE49-F238E27FC236}">
                <a16:creationId xmlns:a16="http://schemas.microsoft.com/office/drawing/2014/main" id="{03D28DA0-EECF-4990-92BE-03854DF835C0}"/>
              </a:ext>
            </a:extLst>
          </p:cNvPr>
          <p:cNvSpPr txBox="1">
            <a:spLocks/>
          </p:cNvSpPr>
          <p:nvPr/>
        </p:nvSpPr>
        <p:spPr>
          <a:xfrm>
            <a:off x="1619625" y="4374302"/>
            <a:ext cx="4699655" cy="34263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A" sz="1800" dirty="0">
                <a:solidFill>
                  <a:srgbClr val="002060"/>
                </a:solidFill>
              </a:rPr>
              <a:t>normeetudiant@commissionsantementale.ca  </a:t>
            </a:r>
            <a:r>
              <a:rPr lang="fr-CA" sz="1800" dirty="0">
                <a:solidFill>
                  <a:srgbClr val="002060"/>
                </a:solidFill>
                <a:ea typeface="Calibri" panose="020F0502020204030204" pitchFamily="34" charset="0"/>
                <a:cs typeface="Calibri" panose="020F0502020204030204" pitchFamily="34" charset="0"/>
              </a:rPr>
              <a:t> </a:t>
            </a:r>
          </a:p>
          <a:p>
            <a:pPr marL="0" indent="0">
              <a:buNone/>
            </a:pPr>
            <a:endParaRPr lang="en-CA" sz="1350" b="1" dirty="0"/>
          </a:p>
          <a:p>
            <a:pPr marL="0" indent="0">
              <a:buNone/>
            </a:pPr>
            <a:endParaRPr lang="en-CA" sz="1350" b="1" dirty="0"/>
          </a:p>
          <a:p>
            <a:pPr marL="0" indent="0">
              <a:buNone/>
            </a:pPr>
            <a:endParaRPr lang="en-CA" sz="1350" b="1" dirty="0"/>
          </a:p>
          <a:p>
            <a:endParaRPr lang="en-CA" sz="1350" dirty="0"/>
          </a:p>
          <a:p>
            <a:pPr marL="0" indent="0">
              <a:buNone/>
            </a:pPr>
            <a:endParaRPr lang="en-CA" sz="1350" dirty="0"/>
          </a:p>
          <a:p>
            <a:pPr marL="0" indent="0">
              <a:buNone/>
            </a:pPr>
            <a:endParaRPr lang="en-CA" sz="1350" dirty="0"/>
          </a:p>
          <a:p>
            <a:endParaRPr lang="en-CA" sz="1350" dirty="0"/>
          </a:p>
        </p:txBody>
      </p:sp>
      <p:pic>
        <p:nvPicPr>
          <p:cNvPr id="14" name="Picture 13">
            <a:extLst>
              <a:ext uri="{FF2B5EF4-FFF2-40B4-BE49-F238E27FC236}">
                <a16:creationId xmlns:a16="http://schemas.microsoft.com/office/drawing/2014/main" id="{B846D7B4-D8BD-4C3A-AD91-E9250FF2D93F}"/>
              </a:ext>
            </a:extLst>
          </p:cNvPr>
          <p:cNvPicPr>
            <a:picLocks noChangeAspect="1"/>
          </p:cNvPicPr>
          <p:nvPr/>
        </p:nvPicPr>
        <p:blipFill>
          <a:blip r:embed="rId10"/>
          <a:stretch>
            <a:fillRect/>
          </a:stretch>
        </p:blipFill>
        <p:spPr>
          <a:xfrm>
            <a:off x="607617" y="2863503"/>
            <a:ext cx="664788" cy="664788"/>
          </a:xfrm>
          <a:prstGeom prst="rect">
            <a:avLst/>
          </a:prstGeom>
        </p:spPr>
      </p:pic>
      <p:sp>
        <p:nvSpPr>
          <p:cNvPr id="16" name="Content Placeholder 2">
            <a:extLst>
              <a:ext uri="{FF2B5EF4-FFF2-40B4-BE49-F238E27FC236}">
                <a16:creationId xmlns:a16="http://schemas.microsoft.com/office/drawing/2014/main" id="{917FD570-D9B3-48FC-A748-CC2F8187FE20}"/>
              </a:ext>
            </a:extLst>
          </p:cNvPr>
          <p:cNvSpPr txBox="1">
            <a:spLocks/>
          </p:cNvSpPr>
          <p:nvPr/>
        </p:nvSpPr>
        <p:spPr>
          <a:xfrm>
            <a:off x="1471482" y="3003702"/>
            <a:ext cx="2560871" cy="425298"/>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342900">
              <a:lnSpc>
                <a:spcPct val="100000"/>
              </a:lnSpc>
              <a:spcBef>
                <a:spcPts val="0"/>
              </a:spcBef>
              <a:buNone/>
            </a:pPr>
            <a:r>
              <a:rPr lang="fr-CA" i="1" dirty="0">
                <a:solidFill>
                  <a:srgbClr val="002060"/>
                </a:solidFill>
                <a:ea typeface="Calibri" panose="020F0502020204030204" pitchFamily="34" charset="0"/>
                <a:cs typeface="Calibri" panose="020F0502020204030204" pitchFamily="34" charset="0"/>
              </a:rPr>
              <a:t>#</a:t>
            </a:r>
            <a:r>
              <a:rPr lang="fr-CA" i="1" dirty="0" err="1">
                <a:solidFill>
                  <a:srgbClr val="002060"/>
                </a:solidFill>
                <a:ea typeface="Calibri" panose="020F0502020204030204" pitchFamily="34" charset="0"/>
                <a:cs typeface="Calibri" panose="020F0502020204030204" pitchFamily="34" charset="0"/>
              </a:rPr>
              <a:t>RéussitedesÉtudiants</a:t>
            </a:r>
            <a:r>
              <a:rPr lang="fr-CA" i="1" dirty="0">
                <a:solidFill>
                  <a:srgbClr val="002060"/>
                </a:solidFill>
                <a:ea typeface="Calibri" panose="020F0502020204030204" pitchFamily="34" charset="0"/>
                <a:cs typeface="Calibri" panose="020F0502020204030204" pitchFamily="34" charset="0"/>
              </a:rPr>
              <a:t> </a:t>
            </a:r>
          </a:p>
          <a:p>
            <a:pPr marL="0" indent="0">
              <a:buNone/>
            </a:pPr>
            <a:endParaRPr lang="en-CA" sz="1350" b="1" dirty="0"/>
          </a:p>
          <a:p>
            <a:pPr marL="0" indent="0">
              <a:buNone/>
            </a:pPr>
            <a:endParaRPr lang="en-CA" sz="1350" b="1" dirty="0"/>
          </a:p>
          <a:p>
            <a:pPr marL="0" indent="0">
              <a:buNone/>
            </a:pPr>
            <a:endParaRPr lang="en-CA" sz="1350" b="1" dirty="0"/>
          </a:p>
          <a:p>
            <a:endParaRPr lang="en-CA" sz="1350" dirty="0"/>
          </a:p>
          <a:p>
            <a:pPr marL="0" indent="0">
              <a:buNone/>
            </a:pPr>
            <a:endParaRPr lang="en-CA" sz="1350" dirty="0"/>
          </a:p>
          <a:p>
            <a:endParaRPr lang="en-CA" sz="1350" dirty="0"/>
          </a:p>
        </p:txBody>
      </p:sp>
      <p:sp>
        <p:nvSpPr>
          <p:cNvPr id="10" name="TextBox 9">
            <a:extLst>
              <a:ext uri="{FF2B5EF4-FFF2-40B4-BE49-F238E27FC236}">
                <a16:creationId xmlns:a16="http://schemas.microsoft.com/office/drawing/2014/main" id="{B4B83314-A0C1-5848-8624-EC16C8DA90B5}"/>
              </a:ext>
            </a:extLst>
          </p:cNvPr>
          <p:cNvSpPr txBox="1"/>
          <p:nvPr/>
        </p:nvSpPr>
        <p:spPr>
          <a:xfrm>
            <a:off x="531284" y="1433822"/>
            <a:ext cx="1702710" cy="369332"/>
          </a:xfrm>
          <a:prstGeom prst="rect">
            <a:avLst/>
          </a:prstGeom>
          <a:noFill/>
        </p:spPr>
        <p:txBody>
          <a:bodyPr wrap="none" rtlCol="0">
            <a:spAutoFit/>
          </a:bodyPr>
          <a:lstStyle/>
          <a:p>
            <a:r>
              <a:rPr lang="fr-CA" b="1"/>
              <a:t>Médias sociaux</a:t>
            </a:r>
          </a:p>
        </p:txBody>
      </p:sp>
      <p:sp>
        <p:nvSpPr>
          <p:cNvPr id="17" name="TextBox 16">
            <a:extLst>
              <a:ext uri="{FF2B5EF4-FFF2-40B4-BE49-F238E27FC236}">
                <a16:creationId xmlns:a16="http://schemas.microsoft.com/office/drawing/2014/main" id="{8E33E0DE-C9B8-B24B-82B2-0D372DDA2FDF}"/>
              </a:ext>
            </a:extLst>
          </p:cNvPr>
          <p:cNvSpPr txBox="1"/>
          <p:nvPr/>
        </p:nvSpPr>
        <p:spPr>
          <a:xfrm>
            <a:off x="607616" y="3746126"/>
            <a:ext cx="1002197" cy="369332"/>
          </a:xfrm>
          <a:prstGeom prst="rect">
            <a:avLst/>
          </a:prstGeom>
          <a:noFill/>
        </p:spPr>
        <p:txBody>
          <a:bodyPr wrap="none" rtlCol="0">
            <a:spAutoFit/>
          </a:bodyPr>
          <a:lstStyle/>
          <a:p>
            <a:r>
              <a:rPr lang="fr-CA" b="1"/>
              <a:t>Par courriel.</a:t>
            </a:r>
          </a:p>
        </p:txBody>
      </p:sp>
      <p:pic>
        <p:nvPicPr>
          <p:cNvPr id="18" name="Picture 17">
            <a:extLst>
              <a:ext uri="{FF2B5EF4-FFF2-40B4-BE49-F238E27FC236}">
                <a16:creationId xmlns:a16="http://schemas.microsoft.com/office/drawing/2014/main" id="{39EF27EB-1F2A-4C5D-A27C-307C8D90042B}"/>
              </a:ext>
            </a:extLst>
          </p:cNvPr>
          <p:cNvPicPr>
            <a:picLocks noChangeAspect="1"/>
          </p:cNvPicPr>
          <p:nvPr/>
        </p:nvPicPr>
        <p:blipFill>
          <a:blip r:embed="rId11"/>
          <a:stretch>
            <a:fillRect/>
          </a:stretch>
        </p:blipFill>
        <p:spPr>
          <a:xfrm>
            <a:off x="6545398" y="176309"/>
            <a:ext cx="2026149" cy="959944"/>
          </a:xfrm>
          <a:prstGeom prst="rect">
            <a:avLst/>
          </a:prstGeom>
        </p:spPr>
      </p:pic>
    </p:spTree>
    <p:extLst>
      <p:ext uri="{BB962C8B-B14F-4D97-AF65-F5344CB8AC3E}">
        <p14:creationId xmlns:p14="http://schemas.microsoft.com/office/powerpoint/2010/main" val="319222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42EBD9-B496-0C43-87C6-AE752181BA73}"/>
              </a:ext>
            </a:extLst>
          </p:cNvPr>
          <p:cNvSpPr>
            <a:spLocks noGrp="1"/>
          </p:cNvSpPr>
          <p:nvPr>
            <p:ph idx="10"/>
          </p:nvPr>
        </p:nvSpPr>
        <p:spPr>
          <a:xfrm>
            <a:off x="685800" y="2234257"/>
            <a:ext cx="7866174" cy="3758770"/>
          </a:xfrm>
        </p:spPr>
        <p:txBody>
          <a:bodyPr>
            <a:normAutofit/>
          </a:bodyPr>
          <a:lstStyle/>
          <a:p>
            <a:pPr marL="514350" indent="-514350">
              <a:spcBef>
                <a:spcPts val="1320"/>
              </a:spcBef>
              <a:buFont typeface="+mj-lt"/>
              <a:buAutoNum type="arabicPeriod"/>
            </a:pPr>
            <a:r>
              <a:rPr lang="fr-CA" sz="3200" dirty="0">
                <a:solidFill>
                  <a:srgbClr val="1155A0"/>
                </a:solidFill>
                <a:latin typeface="Calibri Light" panose="020F0302020204030204" pitchFamily="34" charset="0"/>
              </a:rPr>
              <a:t>Mot de bienvenue</a:t>
            </a:r>
          </a:p>
          <a:p>
            <a:pPr marL="514350" indent="-514350">
              <a:spcBef>
                <a:spcPts val="1320"/>
              </a:spcBef>
              <a:buFont typeface="+mj-lt"/>
              <a:buAutoNum type="arabicPeriod"/>
            </a:pPr>
            <a:r>
              <a:rPr lang="fr-CA" sz="3200" dirty="0">
                <a:solidFill>
                  <a:srgbClr val="1155A0"/>
                </a:solidFill>
                <a:latin typeface="Calibri Light" panose="020F0302020204030204" pitchFamily="34" charset="0"/>
              </a:rPr>
              <a:t>Activité d’entrée en la matière</a:t>
            </a:r>
          </a:p>
          <a:p>
            <a:pPr marL="514350" indent="-514350">
              <a:spcBef>
                <a:spcPts val="1320"/>
              </a:spcBef>
              <a:buFont typeface="+mj-lt"/>
              <a:buAutoNum type="arabicPeriod"/>
            </a:pPr>
            <a:r>
              <a:rPr lang="fr-CA" sz="3200" dirty="0">
                <a:solidFill>
                  <a:srgbClr val="1155A0"/>
                </a:solidFill>
                <a:latin typeface="Calibri Light" panose="020F0302020204030204" pitchFamily="34" charset="0"/>
              </a:rPr>
              <a:t>Raison d’être de la Norme</a:t>
            </a:r>
          </a:p>
          <a:p>
            <a:pPr marL="514350" indent="-514350">
              <a:spcBef>
                <a:spcPts val="1320"/>
              </a:spcBef>
              <a:buFont typeface="+mj-lt"/>
              <a:buAutoNum type="arabicPeriod"/>
            </a:pPr>
            <a:r>
              <a:rPr lang="fr-CA" sz="3200" dirty="0">
                <a:solidFill>
                  <a:srgbClr val="1155A0"/>
                </a:solidFill>
                <a:latin typeface="Calibri Light" panose="020F0302020204030204" pitchFamily="34" charset="0"/>
              </a:rPr>
              <a:t>Discussion de groupe / en table ronde</a:t>
            </a:r>
          </a:p>
          <a:p>
            <a:pPr marL="514350" indent="-514350">
              <a:spcBef>
                <a:spcPts val="1320"/>
              </a:spcBef>
              <a:buFont typeface="+mj-lt"/>
              <a:buAutoNum type="arabicPeriod"/>
            </a:pPr>
            <a:r>
              <a:rPr lang="fr-CA" sz="3200" dirty="0">
                <a:solidFill>
                  <a:srgbClr val="1155A0"/>
                </a:solidFill>
                <a:latin typeface="Calibri Light" panose="020F0302020204030204" pitchFamily="34" charset="0"/>
              </a:rPr>
              <a:t>Récapitulation et mot de la fin</a:t>
            </a:r>
          </a:p>
          <a:p>
            <a:pPr marL="514350" indent="-514350">
              <a:spcBef>
                <a:spcPts val="1320"/>
              </a:spcBef>
              <a:buFont typeface="+mj-lt"/>
              <a:buAutoNum type="arabicPeriod"/>
            </a:pPr>
            <a:endParaRPr lang="en-CA" sz="3200" dirty="0">
              <a:solidFill>
                <a:srgbClr val="1155A0"/>
              </a:solidFill>
              <a:latin typeface="Calibri Light" panose="020F0302020204030204" pitchFamily="34" charset="0"/>
            </a:endParaRPr>
          </a:p>
        </p:txBody>
      </p:sp>
      <p:sp>
        <p:nvSpPr>
          <p:cNvPr id="4" name="Title 3">
            <a:extLst>
              <a:ext uri="{FF2B5EF4-FFF2-40B4-BE49-F238E27FC236}">
                <a16:creationId xmlns:a16="http://schemas.microsoft.com/office/drawing/2014/main" id="{B992EEF8-41F7-F64D-83F0-5B12934EA9B2}"/>
              </a:ext>
            </a:extLst>
          </p:cNvPr>
          <p:cNvSpPr>
            <a:spLocks noGrp="1"/>
          </p:cNvSpPr>
          <p:nvPr>
            <p:ph type="ctrTitle"/>
          </p:nvPr>
        </p:nvSpPr>
        <p:spPr>
          <a:xfrm>
            <a:off x="403412" y="1109612"/>
            <a:ext cx="8148562" cy="718607"/>
          </a:xfrm>
        </p:spPr>
        <p:txBody>
          <a:bodyPr/>
          <a:lstStyle/>
          <a:p>
            <a:r>
              <a:rPr lang="fr-CA" dirty="0">
                <a:latin typeface="+mj-lt"/>
              </a:rPr>
              <a:t>Dialogue d’aujourd’hui: Ordre du jour</a:t>
            </a:r>
          </a:p>
        </p:txBody>
      </p:sp>
      <p:pic>
        <p:nvPicPr>
          <p:cNvPr id="5" name="Picture 4">
            <a:extLst>
              <a:ext uri="{FF2B5EF4-FFF2-40B4-BE49-F238E27FC236}">
                <a16:creationId xmlns:a16="http://schemas.microsoft.com/office/drawing/2014/main" id="{32C00963-0D30-4AC2-9540-C01E94C495E1}"/>
              </a:ext>
            </a:extLst>
          </p:cNvPr>
          <p:cNvPicPr>
            <a:picLocks noChangeAspect="1"/>
          </p:cNvPicPr>
          <p:nvPr/>
        </p:nvPicPr>
        <p:blipFill>
          <a:blip r:embed="rId3"/>
          <a:stretch>
            <a:fillRect/>
          </a:stretch>
        </p:blipFill>
        <p:spPr>
          <a:xfrm>
            <a:off x="6545398" y="176309"/>
            <a:ext cx="2026149" cy="959944"/>
          </a:xfrm>
          <a:prstGeom prst="rect">
            <a:avLst/>
          </a:prstGeom>
        </p:spPr>
      </p:pic>
    </p:spTree>
    <p:extLst>
      <p:ext uri="{BB962C8B-B14F-4D97-AF65-F5344CB8AC3E}">
        <p14:creationId xmlns:p14="http://schemas.microsoft.com/office/powerpoint/2010/main" val="272328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42EBD9-B496-0C43-87C6-AE752181BA73}"/>
              </a:ext>
            </a:extLst>
          </p:cNvPr>
          <p:cNvSpPr>
            <a:spLocks noGrp="1"/>
          </p:cNvSpPr>
          <p:nvPr>
            <p:ph idx="10"/>
          </p:nvPr>
        </p:nvSpPr>
        <p:spPr>
          <a:xfrm>
            <a:off x="638913" y="1315844"/>
            <a:ext cx="7866174" cy="4973444"/>
          </a:xfrm>
        </p:spPr>
        <p:txBody>
          <a:bodyPr>
            <a:normAutofit fontScale="92500" lnSpcReduction="20000"/>
          </a:bodyPr>
          <a:lstStyle/>
          <a:p>
            <a:pPr algn="ctr">
              <a:spcBef>
                <a:spcPts val="1320"/>
              </a:spcBef>
            </a:pPr>
            <a:r>
              <a:rPr lang="fr-CA" sz="4800" b="1" dirty="0">
                <a:solidFill>
                  <a:srgbClr val="1155A0"/>
                </a:solidFill>
                <a:latin typeface="Calibri Light" panose="020F0302020204030204" pitchFamily="34" charset="0"/>
              </a:rPr>
              <a:t>IMPORTANT</a:t>
            </a:r>
          </a:p>
          <a:p>
            <a:pPr algn="ctr">
              <a:spcBef>
                <a:spcPts val="1320"/>
              </a:spcBef>
            </a:pPr>
            <a:r>
              <a:rPr lang="fr-CA" sz="3500" dirty="0">
                <a:solidFill>
                  <a:srgbClr val="1155A0"/>
                </a:solidFill>
                <a:latin typeface="Calibri Light" panose="020F0302020204030204" pitchFamily="34" charset="0"/>
              </a:rPr>
              <a:t>Si vous êtes en détresse,</a:t>
            </a:r>
          </a:p>
          <a:p>
            <a:pPr algn="ctr">
              <a:spcBef>
                <a:spcPts val="1320"/>
              </a:spcBef>
            </a:pPr>
            <a:r>
              <a:rPr lang="fr-CA" sz="3500" dirty="0">
                <a:solidFill>
                  <a:srgbClr val="1155A0"/>
                </a:solidFill>
                <a:latin typeface="Calibri Light" panose="020F0302020204030204" pitchFamily="34" charset="0"/>
              </a:rPr>
              <a:t>téléphonez aux Services de crises du Canada au</a:t>
            </a:r>
          </a:p>
          <a:p>
            <a:pPr algn="ctr">
              <a:spcBef>
                <a:spcPts val="1320"/>
              </a:spcBef>
            </a:pPr>
            <a:r>
              <a:rPr lang="fr-CA" sz="3500" b="1" dirty="0">
                <a:solidFill>
                  <a:srgbClr val="1155A0"/>
                </a:solidFill>
                <a:latin typeface="Calibri Light" panose="020F0302020204030204" pitchFamily="34" charset="0"/>
              </a:rPr>
              <a:t>1-833-456-4566</a:t>
            </a:r>
          </a:p>
          <a:p>
            <a:pPr algn="ctr">
              <a:spcBef>
                <a:spcPts val="1320"/>
              </a:spcBef>
            </a:pPr>
            <a:r>
              <a:rPr lang="fr-CA" sz="3500" dirty="0">
                <a:solidFill>
                  <a:srgbClr val="1155A0"/>
                </a:solidFill>
                <a:latin typeface="Calibri Light" panose="020F0302020204030204" pitchFamily="34" charset="0"/>
              </a:rPr>
              <a:t>ou </a:t>
            </a:r>
          </a:p>
          <a:p>
            <a:pPr algn="ctr">
              <a:spcBef>
                <a:spcPts val="1320"/>
              </a:spcBef>
            </a:pPr>
            <a:r>
              <a:rPr lang="fr-CA" sz="3500" dirty="0">
                <a:solidFill>
                  <a:srgbClr val="1155A0"/>
                </a:solidFill>
                <a:latin typeface="Calibri Light" panose="020F0302020204030204" pitchFamily="34" charset="0"/>
              </a:rPr>
              <a:t>Vous pouvez aussi envoyer un SMS au 45645 partout au Canada pour échanger avec un intervenant expérimenté.</a:t>
            </a:r>
          </a:p>
          <a:p>
            <a:pPr algn="ctr">
              <a:spcBef>
                <a:spcPts val="1320"/>
              </a:spcBef>
            </a:pPr>
            <a:endParaRPr lang="en-CA" sz="4800" dirty="0">
              <a:solidFill>
                <a:srgbClr val="1155A0"/>
              </a:solidFill>
              <a:latin typeface="Calibri Light" panose="020F0302020204030204" pitchFamily="34" charset="0"/>
            </a:endParaRPr>
          </a:p>
        </p:txBody>
      </p:sp>
      <p:pic>
        <p:nvPicPr>
          <p:cNvPr id="3" name="Picture 2">
            <a:extLst>
              <a:ext uri="{FF2B5EF4-FFF2-40B4-BE49-F238E27FC236}">
                <a16:creationId xmlns:a16="http://schemas.microsoft.com/office/drawing/2014/main" id="{889233C9-AB96-4AEB-B0A1-0145CB9E72AE}"/>
              </a:ext>
            </a:extLst>
          </p:cNvPr>
          <p:cNvPicPr>
            <a:picLocks noChangeAspect="1"/>
          </p:cNvPicPr>
          <p:nvPr/>
        </p:nvPicPr>
        <p:blipFill>
          <a:blip r:embed="rId3"/>
          <a:stretch>
            <a:fillRect/>
          </a:stretch>
        </p:blipFill>
        <p:spPr>
          <a:xfrm>
            <a:off x="6545398" y="176309"/>
            <a:ext cx="2026149" cy="959944"/>
          </a:xfrm>
          <a:prstGeom prst="rect">
            <a:avLst/>
          </a:prstGeom>
        </p:spPr>
      </p:pic>
    </p:spTree>
    <p:extLst>
      <p:ext uri="{BB962C8B-B14F-4D97-AF65-F5344CB8AC3E}">
        <p14:creationId xmlns:p14="http://schemas.microsoft.com/office/powerpoint/2010/main" val="41555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2DAC1B-DC47-426F-A03A-49F39C5BEDFE}"/>
              </a:ext>
            </a:extLst>
          </p:cNvPr>
          <p:cNvSpPr>
            <a:spLocks noGrp="1"/>
          </p:cNvSpPr>
          <p:nvPr>
            <p:ph idx="10"/>
          </p:nvPr>
        </p:nvSpPr>
        <p:spPr>
          <a:xfrm>
            <a:off x="232228" y="2307378"/>
            <a:ext cx="8679543" cy="4078940"/>
          </a:xfrm>
        </p:spPr>
        <p:txBody>
          <a:bodyPr>
            <a:normAutofit fontScale="92500" lnSpcReduction="20000"/>
          </a:bodyPr>
          <a:lstStyle/>
          <a:p>
            <a:pPr marL="342900" lvl="0" indent="-342900">
              <a:buFont typeface="Arial" panose="020B0604020202020204" pitchFamily="34" charset="0"/>
              <a:buChar char="•"/>
            </a:pPr>
            <a:r>
              <a:rPr lang="fr-CA" dirty="0"/>
              <a:t>Respectez les limites physiques et émotionnelles des autres personnes.</a:t>
            </a:r>
          </a:p>
          <a:p>
            <a:pPr marL="342900" lvl="0" indent="-342900">
              <a:buFont typeface="Arial" panose="020B0604020202020204" pitchFamily="34" charset="0"/>
              <a:buChar char="•"/>
            </a:pPr>
            <a:endParaRPr lang="en-CA" dirty="0"/>
          </a:p>
          <a:p>
            <a:pPr marL="342900" lvl="0" indent="-342900">
              <a:buFont typeface="Arial" panose="020B0604020202020204" pitchFamily="34" charset="0"/>
              <a:buChar char="•"/>
            </a:pPr>
            <a:r>
              <a:rPr lang="fr-CA" dirty="0"/>
              <a:t>Respectez l’identité et l’histoire personnelle des autres, y compris les pronoms et les noms. </a:t>
            </a:r>
          </a:p>
          <a:p>
            <a:pPr marL="342900" lvl="0" indent="-342900">
              <a:buFont typeface="Arial" panose="020B0604020202020204" pitchFamily="34" charset="0"/>
              <a:buChar char="•"/>
            </a:pPr>
            <a:endParaRPr lang="en-CA" dirty="0"/>
          </a:p>
          <a:p>
            <a:pPr marL="342900" lvl="0" indent="-342900">
              <a:buFont typeface="Arial" panose="020B0604020202020204" pitchFamily="34" charset="0"/>
              <a:buChar char="•"/>
            </a:pPr>
            <a:r>
              <a:rPr lang="fr-CA" dirty="0"/>
              <a:t>Ne présumez ni ne jugez jamais l’identité de genre, les préférences sexuelles, le statut de survivant, l’état de santé, la situation financière, la religion, l’histoire personnelle, les croyances, les opinions, etc. d’une personne.</a:t>
            </a:r>
          </a:p>
          <a:p>
            <a:pPr marL="342900" lvl="0" indent="-342900">
              <a:buFont typeface="Arial" panose="020B0604020202020204" pitchFamily="34" charset="0"/>
              <a:buChar char="•"/>
            </a:pPr>
            <a:endParaRPr lang="en-CA" dirty="0"/>
          </a:p>
          <a:p>
            <a:pPr marL="342900" lvl="0" indent="-342900">
              <a:buFont typeface="Arial" panose="020B0604020202020204" pitchFamily="34" charset="0"/>
              <a:buChar char="•"/>
            </a:pPr>
            <a:r>
              <a:rPr lang="fr-CA" dirty="0"/>
              <a:t>Respectez le droit à la vie privée des autres pendant et après la présente discussion.</a:t>
            </a:r>
          </a:p>
          <a:p>
            <a:pPr marL="342900" lvl="0" indent="-342900">
              <a:buFont typeface="Arial" panose="020B0604020202020204" pitchFamily="34" charset="0"/>
              <a:buChar char="•"/>
            </a:pPr>
            <a:endParaRPr lang="en-CA" dirty="0"/>
          </a:p>
          <a:p>
            <a:pPr marL="342900" lvl="0" indent="-342900">
              <a:buFont typeface="Arial" panose="020B0604020202020204" pitchFamily="34" charset="0"/>
              <a:buChar char="•"/>
            </a:pPr>
            <a:r>
              <a:rPr lang="fr-CA" dirty="0"/>
              <a:t>Soyez conscient du fait que vos gestes et vos paroles peuvent avoir des effets sur les autres.</a:t>
            </a:r>
          </a:p>
        </p:txBody>
      </p:sp>
      <p:sp>
        <p:nvSpPr>
          <p:cNvPr id="4" name="Title 3">
            <a:extLst>
              <a:ext uri="{FF2B5EF4-FFF2-40B4-BE49-F238E27FC236}">
                <a16:creationId xmlns:a16="http://schemas.microsoft.com/office/drawing/2014/main" id="{688984BC-5644-4527-AD0F-3E95501B64D4}"/>
              </a:ext>
            </a:extLst>
          </p:cNvPr>
          <p:cNvSpPr>
            <a:spLocks noGrp="1"/>
          </p:cNvSpPr>
          <p:nvPr>
            <p:ph type="ctrTitle"/>
          </p:nvPr>
        </p:nvSpPr>
        <p:spPr>
          <a:xfrm>
            <a:off x="232228" y="876067"/>
            <a:ext cx="7866174" cy="718607"/>
          </a:xfrm>
        </p:spPr>
        <p:txBody>
          <a:bodyPr/>
          <a:lstStyle/>
          <a:p>
            <a:r>
              <a:rPr lang="fr-CA" dirty="0"/>
              <a:t>Lignes directrices pour un espace plus sécuritaire</a:t>
            </a:r>
          </a:p>
        </p:txBody>
      </p:sp>
      <p:pic>
        <p:nvPicPr>
          <p:cNvPr id="5" name="Picture 4">
            <a:extLst>
              <a:ext uri="{FF2B5EF4-FFF2-40B4-BE49-F238E27FC236}">
                <a16:creationId xmlns:a16="http://schemas.microsoft.com/office/drawing/2014/main" id="{84F20DE1-14F3-4073-A86D-8047E9FA8497}"/>
              </a:ext>
            </a:extLst>
          </p:cNvPr>
          <p:cNvPicPr>
            <a:picLocks noChangeAspect="1"/>
          </p:cNvPicPr>
          <p:nvPr/>
        </p:nvPicPr>
        <p:blipFill>
          <a:blip r:embed="rId3"/>
          <a:stretch>
            <a:fillRect/>
          </a:stretch>
        </p:blipFill>
        <p:spPr>
          <a:xfrm>
            <a:off x="6545398" y="176309"/>
            <a:ext cx="2026149" cy="959944"/>
          </a:xfrm>
          <a:prstGeom prst="rect">
            <a:avLst/>
          </a:prstGeom>
        </p:spPr>
      </p:pic>
    </p:spTree>
    <p:extLst>
      <p:ext uri="{BB962C8B-B14F-4D97-AF65-F5344CB8AC3E}">
        <p14:creationId xmlns:p14="http://schemas.microsoft.com/office/powerpoint/2010/main" val="2967090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2DAC1B-DC47-426F-A03A-49F39C5BEDFE}"/>
              </a:ext>
            </a:extLst>
          </p:cNvPr>
          <p:cNvSpPr>
            <a:spLocks noGrp="1"/>
          </p:cNvSpPr>
          <p:nvPr>
            <p:ph idx="10"/>
          </p:nvPr>
        </p:nvSpPr>
        <p:spPr>
          <a:xfrm>
            <a:off x="217713" y="2324100"/>
            <a:ext cx="8679543" cy="4168321"/>
          </a:xfrm>
        </p:spPr>
        <p:txBody>
          <a:bodyPr>
            <a:normAutofit/>
          </a:bodyPr>
          <a:lstStyle/>
          <a:p>
            <a:pPr marL="342900" lvl="0" indent="-342900">
              <a:buFont typeface="Arial" panose="020B0604020202020204" pitchFamily="34" charset="0"/>
              <a:buChar char="•"/>
            </a:pPr>
            <a:r>
              <a:rPr lang="fr-CA" dirty="0"/>
              <a:t>Évitez de monter le ton, d’interrompre les autres ou de leur couper la parole et assurez-vous que tout le monde peut s’exprimer.</a:t>
            </a:r>
          </a:p>
          <a:p>
            <a:pPr marL="342900" lvl="0" indent="-342900">
              <a:buFont typeface="Arial" panose="020B0604020202020204" pitchFamily="34" charset="0"/>
              <a:buChar char="•"/>
            </a:pPr>
            <a:endParaRPr lang="en-CA" dirty="0"/>
          </a:p>
          <a:p>
            <a:pPr marL="342900" lvl="0" indent="-342900">
              <a:buFont typeface="Arial" panose="020B0604020202020204" pitchFamily="34" charset="0"/>
              <a:buChar char="•"/>
            </a:pPr>
            <a:r>
              <a:rPr lang="fr-CA" dirty="0"/>
              <a:t>Partez du principe que chacun a de bonnes intentions.</a:t>
            </a:r>
          </a:p>
          <a:p>
            <a:pPr marL="342900" lvl="0" indent="-342900">
              <a:buFont typeface="Arial" panose="020B0604020202020204" pitchFamily="34" charset="0"/>
              <a:buChar char="•"/>
            </a:pPr>
            <a:endParaRPr lang="en-CA" dirty="0"/>
          </a:p>
          <a:p>
            <a:pPr marL="342900" lvl="0" indent="-342900">
              <a:buFont typeface="Arial" panose="020B0604020202020204" pitchFamily="34" charset="0"/>
              <a:buChar char="•"/>
            </a:pPr>
            <a:r>
              <a:rPr lang="fr-CA" dirty="0"/>
              <a:t>Soyez conscients que nous sommes tous en train d’apprendre. </a:t>
            </a:r>
          </a:p>
          <a:p>
            <a:pPr marL="342900" lvl="0" indent="-342900">
              <a:buFont typeface="Arial" panose="020B0604020202020204" pitchFamily="34" charset="0"/>
              <a:buChar char="•"/>
            </a:pPr>
            <a:endParaRPr lang="en-CA" dirty="0"/>
          </a:p>
          <a:p>
            <a:pPr marL="342900" lvl="0" indent="-342900">
              <a:buFont typeface="Arial" panose="020B0604020202020204" pitchFamily="34" charset="0"/>
              <a:buChar char="•"/>
            </a:pPr>
            <a:r>
              <a:rPr lang="fr-CA" dirty="0"/>
              <a:t>Prenez soin de votre propre sécurité.</a:t>
            </a:r>
          </a:p>
          <a:p>
            <a:pPr marL="342900" lvl="0" indent="-342900">
              <a:buFont typeface="Arial" panose="020B0604020202020204" pitchFamily="34" charset="0"/>
              <a:buChar char="•"/>
            </a:pPr>
            <a:endParaRPr lang="en-CA" dirty="0"/>
          </a:p>
          <a:p>
            <a:pPr marL="342900" lvl="0" indent="-342900">
              <a:buFont typeface="Arial" panose="020B0604020202020204" pitchFamily="34" charset="0"/>
              <a:buChar char="•"/>
            </a:pPr>
            <a:r>
              <a:rPr lang="fr-CA" dirty="0"/>
              <a:t>Si vous êtes témoin de tout comportement abusif ou inapproprié, faites-le savoir à l’animateur.</a:t>
            </a:r>
          </a:p>
        </p:txBody>
      </p:sp>
      <p:sp>
        <p:nvSpPr>
          <p:cNvPr id="4" name="Title 3">
            <a:extLst>
              <a:ext uri="{FF2B5EF4-FFF2-40B4-BE49-F238E27FC236}">
                <a16:creationId xmlns:a16="http://schemas.microsoft.com/office/drawing/2014/main" id="{688984BC-5644-4527-AD0F-3E95501B64D4}"/>
              </a:ext>
            </a:extLst>
          </p:cNvPr>
          <p:cNvSpPr>
            <a:spLocks noGrp="1"/>
          </p:cNvSpPr>
          <p:nvPr>
            <p:ph type="ctrTitle"/>
          </p:nvPr>
        </p:nvSpPr>
        <p:spPr>
          <a:xfrm>
            <a:off x="217713" y="969851"/>
            <a:ext cx="7866174" cy="718607"/>
          </a:xfrm>
        </p:spPr>
        <p:txBody>
          <a:bodyPr/>
          <a:lstStyle/>
          <a:p>
            <a:r>
              <a:rPr lang="fr-CA" dirty="0"/>
              <a:t>Lignes directrices pour un espace plus sécuritaire</a:t>
            </a:r>
          </a:p>
        </p:txBody>
      </p:sp>
      <p:pic>
        <p:nvPicPr>
          <p:cNvPr id="5" name="Picture 4">
            <a:extLst>
              <a:ext uri="{FF2B5EF4-FFF2-40B4-BE49-F238E27FC236}">
                <a16:creationId xmlns:a16="http://schemas.microsoft.com/office/drawing/2014/main" id="{617D7532-CAAE-4BB5-8B93-774EDDAF376F}"/>
              </a:ext>
            </a:extLst>
          </p:cNvPr>
          <p:cNvPicPr>
            <a:picLocks noChangeAspect="1"/>
          </p:cNvPicPr>
          <p:nvPr/>
        </p:nvPicPr>
        <p:blipFill>
          <a:blip r:embed="rId3"/>
          <a:stretch>
            <a:fillRect/>
          </a:stretch>
        </p:blipFill>
        <p:spPr>
          <a:xfrm>
            <a:off x="6545398" y="176309"/>
            <a:ext cx="2026149" cy="959944"/>
          </a:xfrm>
          <a:prstGeom prst="rect">
            <a:avLst/>
          </a:prstGeom>
        </p:spPr>
      </p:pic>
    </p:spTree>
    <p:extLst>
      <p:ext uri="{BB962C8B-B14F-4D97-AF65-F5344CB8AC3E}">
        <p14:creationId xmlns:p14="http://schemas.microsoft.com/office/powerpoint/2010/main" val="69729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5923566-77D2-D942-B5BF-18364BBAF4F1}"/>
              </a:ext>
            </a:extLst>
          </p:cNvPr>
          <p:cNvSpPr>
            <a:spLocks noGrp="1"/>
          </p:cNvSpPr>
          <p:nvPr>
            <p:ph type="ctrTitle"/>
          </p:nvPr>
        </p:nvSpPr>
        <p:spPr>
          <a:xfrm>
            <a:off x="685800" y="4389120"/>
            <a:ext cx="7772400" cy="606214"/>
          </a:xfrm>
        </p:spPr>
        <p:txBody>
          <a:bodyPr>
            <a:normAutofit fontScale="90000"/>
          </a:bodyPr>
          <a:lstStyle/>
          <a:p>
            <a:r>
              <a:rPr lang="fr-CA" dirty="0"/>
              <a:t>Raison d’être de la Norme</a:t>
            </a:r>
          </a:p>
        </p:txBody>
      </p:sp>
      <p:pic>
        <p:nvPicPr>
          <p:cNvPr id="3" name="Picture 2">
            <a:extLst>
              <a:ext uri="{FF2B5EF4-FFF2-40B4-BE49-F238E27FC236}">
                <a16:creationId xmlns:a16="http://schemas.microsoft.com/office/drawing/2014/main" id="{3446BCB3-9F3B-489A-B926-04DF62271423}"/>
              </a:ext>
            </a:extLst>
          </p:cNvPr>
          <p:cNvPicPr>
            <a:picLocks noChangeAspect="1"/>
          </p:cNvPicPr>
          <p:nvPr/>
        </p:nvPicPr>
        <p:blipFill>
          <a:blip r:embed="rId3"/>
          <a:stretch>
            <a:fillRect/>
          </a:stretch>
        </p:blipFill>
        <p:spPr>
          <a:xfrm>
            <a:off x="6545398" y="176309"/>
            <a:ext cx="2026149" cy="959944"/>
          </a:xfrm>
          <a:prstGeom prst="rect">
            <a:avLst/>
          </a:prstGeom>
        </p:spPr>
      </p:pic>
      <p:cxnSp>
        <p:nvCxnSpPr>
          <p:cNvPr id="5" name="Straight Connector 4">
            <a:extLst>
              <a:ext uri="{FF2B5EF4-FFF2-40B4-BE49-F238E27FC236}">
                <a16:creationId xmlns:a16="http://schemas.microsoft.com/office/drawing/2014/main" id="{84AEF93F-3DBA-46CE-B41E-93488CE00A8F}"/>
              </a:ext>
            </a:extLst>
          </p:cNvPr>
          <p:cNvCxnSpPr>
            <a:cxnSpLocks/>
          </p:cNvCxnSpPr>
          <p:nvPr/>
        </p:nvCxnSpPr>
        <p:spPr>
          <a:xfrm>
            <a:off x="722278" y="4961468"/>
            <a:ext cx="769944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95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356363" y="444012"/>
            <a:ext cx="6044438" cy="793118"/>
          </a:xfrm>
        </p:spPr>
        <p:txBody>
          <a:bodyPr>
            <a:noAutofit/>
          </a:bodyPr>
          <a:lstStyle/>
          <a:p>
            <a:pPr algn="l"/>
            <a:r>
              <a:rPr lang="fr-CA" sz="4000" dirty="0">
                <a:solidFill>
                  <a:srgbClr val="12A9D9"/>
                </a:solidFill>
                <a:latin typeface="+mj-lt"/>
              </a:rPr>
              <a:t>Une période critique pour les jeunes </a:t>
            </a:r>
          </a:p>
        </p:txBody>
      </p:sp>
      <p:sp>
        <p:nvSpPr>
          <p:cNvPr id="9" name="Content Placeholder 8">
            <a:extLst>
              <a:ext uri="{FF2B5EF4-FFF2-40B4-BE49-F238E27FC236}">
                <a16:creationId xmlns:a16="http://schemas.microsoft.com/office/drawing/2014/main" id="{AE83B687-3D64-1844-8187-E89A243FCF22}"/>
              </a:ext>
            </a:extLst>
          </p:cNvPr>
          <p:cNvSpPr>
            <a:spLocks noGrp="1"/>
          </p:cNvSpPr>
          <p:nvPr>
            <p:ph idx="1"/>
          </p:nvPr>
        </p:nvSpPr>
        <p:spPr>
          <a:xfrm>
            <a:off x="734518" y="1828800"/>
            <a:ext cx="7570033" cy="3993518"/>
          </a:xfrm>
        </p:spPr>
        <p:txBody>
          <a:bodyPr/>
          <a:lstStyle/>
          <a:p>
            <a:r>
              <a:rPr lang="fr-CA" sz="3200" dirty="0"/>
              <a:t>Un grand nombre de maladies mentales sont diagnostiquées pour la première fois entre 16 et 24 ans.</a:t>
            </a:r>
          </a:p>
          <a:p>
            <a:r>
              <a:rPr lang="fr-CA" sz="3200" dirty="0"/>
              <a:t>Ces diagnostics sont posés lors d’une période qui comporte des transitions majeures.</a:t>
            </a:r>
          </a:p>
          <a:p>
            <a:r>
              <a:rPr lang="fr-CA" sz="3200" dirty="0"/>
              <a:t>Il est donc essentiel que les établissements postsecondaires appuient la santé mentale.</a:t>
            </a:r>
          </a:p>
          <a:p>
            <a:endParaRPr lang="en-US" dirty="0"/>
          </a:p>
        </p:txBody>
      </p:sp>
    </p:spTree>
    <p:extLst>
      <p:ext uri="{BB962C8B-B14F-4D97-AF65-F5344CB8AC3E}">
        <p14:creationId xmlns:p14="http://schemas.microsoft.com/office/powerpoint/2010/main" val="2260677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1312" y="414422"/>
            <a:ext cx="7010620" cy="903623"/>
          </a:xfrm>
          <a:prstGeom prst="rect">
            <a:avLst/>
          </a:prstGeom>
        </p:spPr>
        <p:txBody>
          <a:bodyPr>
            <a:noAutofit/>
          </a:bodyPr>
          <a:lstStyle/>
          <a:p>
            <a:pPr algn="l"/>
            <a:r>
              <a:rPr lang="fr-CA" sz="4000" dirty="0">
                <a:solidFill>
                  <a:srgbClr val="4AAEDD"/>
                </a:solidFill>
              </a:rPr>
              <a:t>Continuum de la santé mentale</a:t>
            </a:r>
            <a:br>
              <a:rPr lang="fr-CA" sz="4000" dirty="0">
                <a:solidFill>
                  <a:srgbClr val="4AAEDD"/>
                </a:solidFill>
              </a:rPr>
            </a:br>
            <a:r>
              <a:rPr lang="fr-CA" sz="2800" dirty="0">
                <a:solidFill>
                  <a:srgbClr val="4AAEDD"/>
                </a:solidFill>
              </a:rPr>
              <a:t>(Keyes, 2002)</a:t>
            </a:r>
          </a:p>
        </p:txBody>
      </p:sp>
      <p:pic>
        <p:nvPicPr>
          <p:cNvPr id="4" name="Picture 3">
            <a:extLst>
              <a:ext uri="{FF2B5EF4-FFF2-40B4-BE49-F238E27FC236}">
                <a16:creationId xmlns:a16="http://schemas.microsoft.com/office/drawing/2014/main" id="{33FF44FC-C5B4-45A9-9C73-FDA7BDAB5B7F}"/>
              </a:ext>
            </a:extLst>
          </p:cNvPr>
          <p:cNvPicPr>
            <a:picLocks noChangeAspect="1"/>
          </p:cNvPicPr>
          <p:nvPr/>
        </p:nvPicPr>
        <p:blipFill>
          <a:blip r:embed="rId3"/>
          <a:stretch>
            <a:fillRect/>
          </a:stretch>
        </p:blipFill>
        <p:spPr>
          <a:xfrm>
            <a:off x="1131272" y="1613980"/>
            <a:ext cx="6881456" cy="4381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71766889"/>
      </p:ext>
    </p:extLst>
  </p:cSld>
  <p:clrMapOvr>
    <a:masterClrMapping/>
  </p:clrMapOvr>
</p:sld>
</file>

<file path=ppt/theme/theme1.xml><?xml version="1.0" encoding="utf-8"?>
<a:theme xmlns:a="http://schemas.openxmlformats.org/drawingml/2006/main" name="Master Title">
  <a:themeElements>
    <a:clrScheme name="MHCC Corporate">
      <a:dk1>
        <a:sysClr val="windowText" lastClr="000000"/>
      </a:dk1>
      <a:lt1>
        <a:sysClr val="window" lastClr="FFFFFF"/>
      </a:lt1>
      <a:dk2>
        <a:srgbClr val="1F497D"/>
      </a:dk2>
      <a:lt2>
        <a:srgbClr val="EEECE1"/>
      </a:lt2>
      <a:accent1>
        <a:srgbClr val="12A9D9"/>
      </a:accent1>
      <a:accent2>
        <a:srgbClr val="004B8C"/>
      </a:accent2>
      <a:accent3>
        <a:srgbClr val="5CAC34"/>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Title – Blue">
  <a:themeElements>
    <a:clrScheme name="MHCC Corporate">
      <a:dk1>
        <a:sysClr val="windowText" lastClr="000000"/>
      </a:dk1>
      <a:lt1>
        <a:sysClr val="window" lastClr="FFFFFF"/>
      </a:lt1>
      <a:dk2>
        <a:srgbClr val="1F497D"/>
      </a:dk2>
      <a:lt2>
        <a:srgbClr val="EEECE1"/>
      </a:lt2>
      <a:accent1>
        <a:srgbClr val="12A9D9"/>
      </a:accent1>
      <a:accent2>
        <a:srgbClr val="004B8C"/>
      </a:accent2>
      <a:accent3>
        <a:srgbClr val="5CAC34"/>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ction Title -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ection Title –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Low Section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ody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Master Title">
  <a:themeElements>
    <a:clrScheme name="MHCC Corporate">
      <a:dk1>
        <a:sysClr val="windowText" lastClr="000000"/>
      </a:dk1>
      <a:lt1>
        <a:sysClr val="window" lastClr="FFFFFF"/>
      </a:lt1>
      <a:dk2>
        <a:srgbClr val="1F497D"/>
      </a:dk2>
      <a:lt2>
        <a:srgbClr val="EEECE1"/>
      </a:lt2>
      <a:accent1>
        <a:srgbClr val="12A9D9"/>
      </a:accent1>
      <a:accent2>
        <a:srgbClr val="004B8C"/>
      </a:accent2>
      <a:accent3>
        <a:srgbClr val="5CAC34"/>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5172</TotalTime>
  <Words>3671</Words>
  <Application>Microsoft Office PowerPoint</Application>
  <PresentationFormat>On-screen Show (4:3)</PresentationFormat>
  <Paragraphs>430</Paragraphs>
  <Slides>27</Slides>
  <Notes>27</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27</vt:i4>
      </vt:variant>
    </vt:vector>
  </HeadingPairs>
  <TitlesOfParts>
    <vt:vector size="40" baseType="lpstr">
      <vt:lpstr>Arial</vt:lpstr>
      <vt:lpstr>Calibri</vt:lpstr>
      <vt:lpstr>Calibri Light</vt:lpstr>
      <vt:lpstr>Courier New</vt:lpstr>
      <vt:lpstr>Lucida Grande</vt:lpstr>
      <vt:lpstr>Times New Roman</vt:lpstr>
      <vt:lpstr>Master Title</vt:lpstr>
      <vt:lpstr>Section Title – Blue</vt:lpstr>
      <vt:lpstr>Section Title - White</vt:lpstr>
      <vt:lpstr>Section Title – Green</vt:lpstr>
      <vt:lpstr>Low Section Title</vt:lpstr>
      <vt:lpstr>Body Page</vt:lpstr>
      <vt:lpstr>3_Master Title</vt:lpstr>
      <vt:lpstr>À vous la parole: Participez à l’établissement de la Norme</vt:lpstr>
      <vt:lpstr>Reconnaissance du territoire </vt:lpstr>
      <vt:lpstr>Dialogue d’aujourd’hui: Ordre du jour</vt:lpstr>
      <vt:lpstr>PowerPoint Presentation</vt:lpstr>
      <vt:lpstr>Lignes directrices pour un espace plus sécuritaire</vt:lpstr>
      <vt:lpstr>Lignes directrices pour un espace plus sécuritaire</vt:lpstr>
      <vt:lpstr>Raison d’être de la Norme</vt:lpstr>
      <vt:lpstr>Une période critique pour les jeunes </vt:lpstr>
      <vt:lpstr>Continuum de la santé mentale (Keyes, 2002)</vt:lpstr>
      <vt:lpstr>Le stress a des conséquences</vt:lpstr>
      <vt:lpstr>Trois domaines prioritaires</vt:lpstr>
      <vt:lpstr>Tout un éventail de besoins</vt:lpstr>
      <vt:lpstr>PowerPoint Presentation</vt:lpstr>
      <vt:lpstr>PowerPoint Presentation</vt:lpstr>
      <vt:lpstr>PowerPoint Presentation</vt:lpstr>
      <vt:lpstr>Qui fait partie du comité technique du développement de la Norme?</vt:lpstr>
      <vt:lpstr>Quel est le but?</vt:lpstr>
      <vt:lpstr>Portée de la Norme</vt:lpstr>
      <vt:lpstr>PowerPoint Presentation</vt:lpstr>
      <vt:lpstr>PowerPoint Presentation</vt:lpstr>
      <vt:lpstr>Notre dialogue</vt:lpstr>
      <vt:lpstr>Discussion de groupe</vt:lpstr>
      <vt:lpstr>Discussion de groupe</vt:lpstr>
      <vt:lpstr>Discussion de groupe</vt:lpstr>
      <vt:lpstr>Discussion de groupe</vt:lpstr>
      <vt:lpstr>Récapitulation et prochaines étapes</vt:lpstr>
      <vt:lpstr>Continuez à participer</vt:lpstr>
    </vt:vector>
  </TitlesOfParts>
  <Company>123w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Gabe Hall</dc:creator>
  <cp:lastModifiedBy>Veronique Joncas</cp:lastModifiedBy>
  <cp:revision>562</cp:revision>
  <dcterms:created xsi:type="dcterms:W3CDTF">2014-10-27T20:56:13Z</dcterms:created>
  <dcterms:modified xsi:type="dcterms:W3CDTF">2019-02-22T22:54:04Z</dcterms:modified>
</cp:coreProperties>
</file>