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</p:sldMasterIdLst>
  <p:notesMasterIdLst>
    <p:notesMasterId r:id="rId7"/>
  </p:notesMasterIdLst>
  <p:handoutMasterIdLst>
    <p:handoutMasterId r:id="rId8"/>
  </p:handoutMasterIdLst>
  <p:sldIdLst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B632"/>
    <a:srgbClr val="061535"/>
    <a:srgbClr val="0C1B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59" autoAdjust="0"/>
  </p:normalViewPr>
  <p:slideViewPr>
    <p:cSldViewPr snapToGrid="0" snapToObjects="1">
      <p:cViewPr>
        <p:scale>
          <a:sx n="156" d="100"/>
          <a:sy n="156" d="100"/>
        </p:scale>
        <p:origin x="-1672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FF9CB3-6C4C-1642-AAD1-F92F307DB48B}" type="datetimeFigureOut">
              <a:rPr lang="en-US" smtClean="0"/>
              <a:t>2014-04-24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225E39-93C1-0841-8D9D-12FFE7E98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3455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594F1B-D4D8-D549-B804-B7BDF338711B}" type="datetimeFigureOut">
              <a:rPr lang="en-US" smtClean="0"/>
              <a:t>2014-04-24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A6B49E-E538-604A-853C-5BA411A37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7671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012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885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theme" Target="../theme/theme2.xml"/><Relationship Id="rId3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0305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4061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1"/>
          <p:cNvSpPr txBox="1">
            <a:spLocks/>
          </p:cNvSpPr>
          <p:nvPr/>
        </p:nvSpPr>
        <p:spPr>
          <a:xfrm>
            <a:off x="771525" y="3501008"/>
            <a:ext cx="7772400" cy="83649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5800" dirty="0" smtClean="0">
                <a:solidFill>
                  <a:schemeClr val="bg1"/>
                </a:solidFill>
                <a:latin typeface="Calibri"/>
                <a:ea typeface="+mj-ea"/>
                <a:cs typeface="Calibri"/>
              </a:rPr>
              <a:t>[Presentation </a:t>
            </a:r>
            <a:r>
              <a:rPr lang="en-US" sz="5800" dirty="0">
                <a:solidFill>
                  <a:schemeClr val="bg1"/>
                </a:solidFill>
                <a:latin typeface="Calibri"/>
                <a:ea typeface="+mj-ea"/>
                <a:cs typeface="Calibri"/>
              </a:rPr>
              <a:t>Title </a:t>
            </a:r>
            <a:r>
              <a:rPr lang="en-US" sz="5800" dirty="0" smtClean="0">
                <a:solidFill>
                  <a:schemeClr val="bg1"/>
                </a:solidFill>
                <a:latin typeface="Calibri"/>
                <a:ea typeface="+mj-ea"/>
                <a:cs typeface="Calibri"/>
              </a:rPr>
              <a:t>Here]</a:t>
            </a:r>
            <a:endParaRPr lang="en-US" sz="5800" dirty="0">
              <a:solidFill>
                <a:schemeClr val="bg1"/>
              </a:solidFill>
              <a:latin typeface="Calibri"/>
              <a:ea typeface="+mj-ea"/>
              <a:cs typeface="Calibri"/>
            </a:endParaRPr>
          </a:p>
        </p:txBody>
      </p:sp>
      <p:sp>
        <p:nvSpPr>
          <p:cNvPr id="5" name="Title 11"/>
          <p:cNvSpPr txBox="1">
            <a:spLocks/>
          </p:cNvSpPr>
          <p:nvPr/>
        </p:nvSpPr>
        <p:spPr>
          <a:xfrm>
            <a:off x="806450" y="4411617"/>
            <a:ext cx="3773488" cy="153397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1500" dirty="0">
                <a:solidFill>
                  <a:schemeClr val="bg1"/>
                </a:solidFill>
                <a:latin typeface="Calibri"/>
                <a:ea typeface="+mj-ea"/>
                <a:cs typeface="Calibri"/>
              </a:rPr>
              <a:t>Mental Health Commission of Canada</a:t>
            </a:r>
          </a:p>
        </p:txBody>
      </p:sp>
      <p:sp>
        <p:nvSpPr>
          <p:cNvPr id="6" name="Title 11"/>
          <p:cNvSpPr txBox="1">
            <a:spLocks/>
          </p:cNvSpPr>
          <p:nvPr/>
        </p:nvSpPr>
        <p:spPr>
          <a:xfrm>
            <a:off x="806450" y="4882793"/>
            <a:ext cx="3773488" cy="109190"/>
          </a:xfrm>
          <a:prstGeom prst="rect">
            <a:avLst/>
          </a:prstGeom>
        </p:spPr>
        <p:txBody>
          <a:bodyPr/>
          <a:lstStyle/>
          <a:p>
            <a:pPr fontAlgn="auto">
              <a:lnSpc>
                <a:spcPts val="1700"/>
              </a:lnSpc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Calibri"/>
                <a:ea typeface="+mj-ea"/>
                <a:cs typeface="Calibri"/>
              </a:rPr>
              <a:t>Presented by:</a:t>
            </a:r>
          </a:p>
          <a:p>
            <a:pPr fontAlgn="auto">
              <a:lnSpc>
                <a:spcPts val="1700"/>
              </a:lnSpc>
              <a:spcAft>
                <a:spcPts val="0"/>
              </a:spcAft>
              <a:defRPr/>
            </a:pPr>
            <a:r>
              <a:rPr lang="en-US" sz="1400" dirty="0" smtClean="0">
                <a:solidFill>
                  <a:schemeClr val="bg1"/>
                </a:solidFill>
                <a:latin typeface="Calibri"/>
                <a:ea typeface="+mj-ea"/>
                <a:cs typeface="Calibri"/>
              </a:rPr>
              <a:t>[Name</a:t>
            </a:r>
            <a:r>
              <a:rPr lang="en-US" sz="1400" dirty="0">
                <a:solidFill>
                  <a:schemeClr val="bg1"/>
                </a:solidFill>
                <a:latin typeface="Calibri"/>
                <a:ea typeface="+mj-ea"/>
                <a:cs typeface="Calibri"/>
              </a:rPr>
              <a:t>, </a:t>
            </a:r>
            <a:r>
              <a:rPr lang="en-US" sz="1400" dirty="0" smtClean="0">
                <a:solidFill>
                  <a:schemeClr val="bg1"/>
                </a:solidFill>
                <a:latin typeface="Calibri"/>
                <a:ea typeface="+mj-ea"/>
                <a:cs typeface="Calibri"/>
              </a:rPr>
              <a:t>Title]</a:t>
            </a:r>
            <a:endParaRPr lang="en-US" sz="1400" dirty="0">
              <a:solidFill>
                <a:schemeClr val="bg1"/>
              </a:solidFill>
              <a:latin typeface="Calibri"/>
              <a:ea typeface="+mj-ea"/>
              <a:cs typeface="Calibri"/>
            </a:endParaRPr>
          </a:p>
          <a:p>
            <a:pPr fontAlgn="auto">
              <a:lnSpc>
                <a:spcPts val="1700"/>
              </a:lnSpc>
              <a:spcAft>
                <a:spcPts val="0"/>
              </a:spcAft>
              <a:defRPr/>
            </a:pPr>
            <a:r>
              <a:rPr lang="en-US" sz="1400" dirty="0" smtClean="0">
                <a:solidFill>
                  <a:schemeClr val="bg1"/>
                </a:solidFill>
                <a:latin typeface="Calibri"/>
                <a:ea typeface="+mj-ea"/>
                <a:cs typeface="Calibri"/>
              </a:rPr>
              <a:t>[Date]</a:t>
            </a:r>
            <a:endParaRPr lang="en-US" sz="1400" dirty="0">
              <a:solidFill>
                <a:schemeClr val="bg1"/>
              </a:solidFill>
              <a:latin typeface="Calibri"/>
              <a:ea typeface="+mj-ea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4264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662136" y="1604559"/>
            <a:ext cx="7838397" cy="51032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dirty="0" smtClean="0">
                <a:solidFill>
                  <a:srgbClr val="73B632"/>
                </a:solidFill>
              </a:rPr>
              <a:t>[Header]</a:t>
            </a:r>
            <a:endParaRPr lang="en-US" sz="4000" dirty="0">
              <a:solidFill>
                <a:srgbClr val="73B632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60408" y="2359330"/>
            <a:ext cx="7840125" cy="36011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61535"/>
                </a:solidFill>
              </a:rPr>
              <a:t>[Subhead]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61535"/>
                </a:solidFill>
              </a:rPr>
              <a:t>Paragraphs/unlisted information here.</a:t>
            </a:r>
          </a:p>
          <a:p>
            <a:pPr lvl="2"/>
            <a:r>
              <a:rPr lang="en-US" dirty="0" smtClean="0">
                <a:solidFill>
                  <a:srgbClr val="061535"/>
                </a:solidFill>
              </a:rPr>
              <a:t>First-level list items.</a:t>
            </a:r>
          </a:p>
          <a:p>
            <a:pPr lvl="3"/>
            <a:r>
              <a:rPr lang="en-US" dirty="0" smtClean="0">
                <a:solidFill>
                  <a:srgbClr val="061535"/>
                </a:solidFill>
              </a:rPr>
              <a:t>Second-level list items.</a:t>
            </a:r>
            <a:endParaRPr lang="en-US" dirty="0">
              <a:solidFill>
                <a:srgbClr val="0615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152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662136" y="1604559"/>
            <a:ext cx="7838397" cy="51032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dirty="0" smtClean="0">
                <a:solidFill>
                  <a:srgbClr val="73B632"/>
                </a:solidFill>
              </a:rPr>
              <a:t>Thank you.</a:t>
            </a:r>
            <a:endParaRPr lang="en-US" sz="4000" dirty="0">
              <a:solidFill>
                <a:srgbClr val="73B632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60408" y="2359330"/>
            <a:ext cx="7840125" cy="36011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0C1B4E"/>
                </a:solidFill>
              </a:rPr>
              <a:t>Contact us: </a:t>
            </a:r>
            <a:r>
              <a:rPr lang="en-US" sz="2400" dirty="0" smtClean="0">
                <a:solidFill>
                  <a:srgbClr val="73B632"/>
                </a:solidFill>
              </a:rPr>
              <a:t>info@mentalhealthcommission.ca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0C1B4E"/>
                </a:solidFill>
              </a:rPr>
              <a:t>Visit: </a:t>
            </a:r>
            <a:r>
              <a:rPr lang="en-US" sz="2400" dirty="0" err="1" smtClean="0">
                <a:solidFill>
                  <a:srgbClr val="73B632"/>
                </a:solidFill>
              </a:rPr>
              <a:t>mentalhealthcommission.ca</a:t>
            </a:r>
            <a:r>
              <a:rPr lang="en-US" sz="2400" dirty="0" smtClean="0">
                <a:solidFill>
                  <a:srgbClr val="73B632"/>
                </a:solidFill>
              </a:rPr>
              <a:t>/308conversations</a:t>
            </a:r>
          </a:p>
          <a:p>
            <a:pPr marL="0" lvl="1" indent="0">
              <a:buNone/>
            </a:pPr>
            <a:r>
              <a:rPr lang="en-US" sz="2400" dirty="0" smtClean="0">
                <a:solidFill>
                  <a:srgbClr val="0C1B4E"/>
                </a:solidFill>
              </a:rPr>
              <a:t>Follow us:</a:t>
            </a:r>
            <a:endParaRPr lang="en-US" sz="2400" dirty="0" smtClean="0">
              <a:solidFill>
                <a:srgbClr val="73B632"/>
              </a:solidFill>
            </a:endParaRPr>
          </a:p>
          <a:p>
            <a:pPr marL="0" lvl="1" indent="0">
              <a:buNone/>
            </a:pPr>
            <a:endParaRPr lang="en-US" dirty="0">
              <a:solidFill>
                <a:srgbClr val="061535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95569" y="5185301"/>
            <a:ext cx="7772400" cy="8477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The views represented herein solely represent the views of the Mental Health Commission of Canada.</a:t>
            </a:r>
          </a:p>
          <a:p>
            <a:pPr fontAlgn="auto">
              <a:spcBef>
                <a:spcPts val="0"/>
              </a:spcBef>
              <a:spcAft>
                <a:spcPts val="400"/>
              </a:spcAft>
              <a:defRPr/>
            </a:pP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Production of this document is made possible through a financial contribution from Health Canada. 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Les opinions </a:t>
            </a:r>
            <a:r>
              <a:rPr lang="en-US" sz="9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exprimées</a:t>
            </a: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 aux </a:t>
            </a:r>
            <a:r>
              <a:rPr lang="en-US" sz="9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présentes</a:t>
            </a: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 </a:t>
            </a:r>
            <a:r>
              <a:rPr lang="en-US" sz="9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sont</a:t>
            </a: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 </a:t>
            </a:r>
            <a:r>
              <a:rPr lang="en-US" sz="9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celles</a:t>
            </a: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 de la Commission de la santé </a:t>
            </a:r>
            <a:r>
              <a:rPr lang="en-US" sz="9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mentale</a:t>
            </a: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 du Canada.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La production de </a:t>
            </a:r>
            <a:r>
              <a:rPr lang="en-US" sz="9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ce</a:t>
            </a: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 document a </a:t>
            </a:r>
            <a:r>
              <a:rPr lang="en-US" sz="9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été</a:t>
            </a: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 </a:t>
            </a:r>
            <a:r>
              <a:rPr lang="en-US" sz="9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rendue</a:t>
            </a: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 possible grâce </a:t>
            </a:r>
            <a:r>
              <a:rPr lang="en-US" sz="9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à</a:t>
            </a: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 la contribution </a:t>
            </a:r>
            <a:r>
              <a:rPr lang="en-US" sz="9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financière</a:t>
            </a: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 de Santé </a:t>
            </a:r>
            <a:r>
              <a:rPr lang="en-US" sz="9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Canada.</a:t>
            </a:r>
            <a:endParaRPr lang="en-US" sz="900" i="1" dirty="0">
              <a:solidFill>
                <a:schemeClr val="tx1">
                  <a:lumMod val="50000"/>
                  <a:lumOff val="50000"/>
                </a:schemeClr>
              </a:solidFill>
              <a:latin typeface="Calibri"/>
              <a:cs typeface="Calibri"/>
            </a:endParaRPr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5202" y="3267186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twitter_logo_FNL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48902" y="3276711"/>
            <a:ext cx="2762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facebook_logo_FN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23552" y="3275124"/>
            <a:ext cx="2762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07465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5293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</TotalTime>
  <Words>93</Words>
  <Application>Microsoft Macintosh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</vt:vector>
  </TitlesOfParts>
  <Company>123 West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Gabriel Hall</dc:creator>
  <cp:lastModifiedBy>Gabriel Hall</cp:lastModifiedBy>
  <cp:revision>14</cp:revision>
  <dcterms:created xsi:type="dcterms:W3CDTF">2014-04-24T21:14:53Z</dcterms:created>
  <dcterms:modified xsi:type="dcterms:W3CDTF">2014-04-24T22:46:52Z</dcterms:modified>
</cp:coreProperties>
</file>